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6"/>
  </p:notesMasterIdLst>
  <p:sldIdLst>
    <p:sldId id="256" r:id="rId2"/>
    <p:sldId id="260" r:id="rId3"/>
    <p:sldId id="339" r:id="rId4"/>
    <p:sldId id="282" r:id="rId5"/>
    <p:sldId id="338" r:id="rId6"/>
    <p:sldId id="337" r:id="rId7"/>
    <p:sldId id="315" r:id="rId8"/>
    <p:sldId id="341" r:id="rId9"/>
    <p:sldId id="319" r:id="rId10"/>
    <p:sldId id="345" r:id="rId11"/>
    <p:sldId id="317" r:id="rId12"/>
    <p:sldId id="343" r:id="rId13"/>
    <p:sldId id="320" r:id="rId14"/>
    <p:sldId id="324" r:id="rId15"/>
    <p:sldId id="325" r:id="rId16"/>
    <p:sldId id="326" r:id="rId17"/>
    <p:sldId id="327" r:id="rId18"/>
    <p:sldId id="328" r:id="rId19"/>
    <p:sldId id="329" r:id="rId20"/>
    <p:sldId id="330" r:id="rId21"/>
    <p:sldId id="331" r:id="rId22"/>
    <p:sldId id="332" r:id="rId23"/>
    <p:sldId id="333" r:id="rId24"/>
    <p:sldId id="334" r:id="rId25"/>
    <p:sldId id="335" r:id="rId26"/>
    <p:sldId id="336" r:id="rId27"/>
    <p:sldId id="310" r:id="rId28"/>
    <p:sldId id="311" r:id="rId29"/>
    <p:sldId id="312" r:id="rId30"/>
    <p:sldId id="313" r:id="rId31"/>
    <p:sldId id="314" r:id="rId32"/>
    <p:sldId id="283" r:id="rId33"/>
    <p:sldId id="281" r:id="rId34"/>
    <p:sldId id="299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5" d="100"/>
          <a:sy n="55" d="100"/>
        </p:scale>
        <p:origin x="-1152" y="-6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9A16361-530C-4924-B9D1-C174BE62FFCC}" type="datetimeFigureOut">
              <a:rPr lang="ru-RU"/>
              <a:pPr>
                <a:defRPr/>
              </a:pPr>
              <a:t>15.10.2018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46899F1-336C-47FA-B5E1-7F4F64B453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F7842-5BD7-477B-BBE6-7C3C8BEB1A3A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EABB1-F2A8-4E88-AA7A-88B1D53E636F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1"/>
          <p:cNvGrpSpPr>
            <a:grpSpLocks/>
          </p:cNvGrpSpPr>
          <p:nvPr/>
        </p:nvGrpSpPr>
        <p:grpSpPr bwMode="auto">
          <a:xfrm rot="-1906589">
            <a:off x="3335338" y="1909763"/>
            <a:ext cx="6021387" cy="4829175"/>
            <a:chOff x="1761807" y="615248"/>
            <a:chExt cx="6021229" cy="4829684"/>
          </a:xfrm>
        </p:grpSpPr>
        <p:grpSp>
          <p:nvGrpSpPr>
            <p:cNvPr id="5" name="Group 42"/>
            <p:cNvGrpSpPr>
              <a:grpSpLocks/>
            </p:cNvGrpSpPr>
            <p:nvPr userDrawn="1"/>
          </p:nvGrpSpPr>
          <p:grpSpPr bwMode="auto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19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0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cxnSp>
          <p:nvCxnSpPr>
            <p:cNvPr id="6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38"/>
            <p:cNvGrpSpPr>
              <a:grpSpLocks/>
            </p:cNvGrpSpPr>
            <p:nvPr userDrawn="1"/>
          </p:nvGrpSpPr>
          <p:grpSpPr bwMode="auto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17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8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8" name="Group 39"/>
            <p:cNvGrpSpPr>
              <a:grpSpLocks/>
            </p:cNvGrpSpPr>
            <p:nvPr userDrawn="1"/>
          </p:nvGrpSpPr>
          <p:grpSpPr bwMode="auto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5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6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9" name="Group 37"/>
            <p:cNvGrpSpPr>
              <a:grpSpLocks/>
            </p:cNvGrpSpPr>
            <p:nvPr userDrawn="1"/>
          </p:nvGrpSpPr>
          <p:grpSpPr bwMode="auto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3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4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10" name="Group 36"/>
            <p:cNvGrpSpPr>
              <a:grpSpLocks/>
            </p:cNvGrpSpPr>
            <p:nvPr userDrawn="1"/>
          </p:nvGrpSpPr>
          <p:grpSpPr bwMode="auto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1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2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</p:grpSp>
      <p:pic>
        <p:nvPicPr>
          <p:cNvPr id="21" name="Picture 230" descr="st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069848"/>
            <a:ext cx="7470648" cy="1470025"/>
          </a:xfrm>
        </p:spPr>
        <p:txBody>
          <a:bodyPr>
            <a:noAutofit/>
          </a:bodyPr>
          <a:lstStyle>
            <a:lvl1pPr algn="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black">
          <a:xfrm>
            <a:off x="2743200" y="384048"/>
            <a:ext cx="5943600" cy="612648"/>
          </a:xfrm>
        </p:spPr>
        <p:txBody>
          <a:bodyPr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79D0A-58D3-417A-B714-8123B26577AB}" type="datetime1">
              <a:rPr lang="en-US"/>
              <a:pPr>
                <a:defRPr/>
              </a:pPr>
              <a:t>10/15/2018</a:t>
            </a:fld>
            <a:endParaRPr lang="en-US"/>
          </a:p>
        </p:txBody>
      </p:sp>
      <p:sp>
        <p:nvSpPr>
          <p:cNvPr id="2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"Чойская СОШ" Атаманова И.В.</a:t>
            </a:r>
            <a:endParaRPr lang="en-US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B4BC9-9D3A-4C88-B85A-F34C375646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9B7FE-36AD-4675-BDAA-34656340360F}" type="datetime1">
              <a:rPr lang="en-US"/>
              <a:pPr>
                <a:defRPr/>
              </a:pPr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"Чойская СОШ" Атаманова И.В.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8E7B2-1913-4FE6-BC04-99ADAB79C3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7068312" y="356616"/>
            <a:ext cx="16184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56616"/>
            <a:ext cx="6400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BC5BD-9F0E-4593-80CD-FA23A8EDAD5D}" type="datetime1">
              <a:rPr lang="en-US"/>
              <a:pPr>
                <a:defRPr/>
              </a:pPr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"Чойская СОШ" Атаманова И.В.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75DE1-3310-467E-94B6-B270764E74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4E9FE-D396-4249-8480-9A87566D7F2D}" type="datetime1">
              <a:rPr lang="en-US"/>
              <a:pPr>
                <a:defRPr/>
              </a:pPr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"Чойская СОШ" Атаманова И.В.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A4045-6BD2-4E8F-964C-C498B1232C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4983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4DEE9-9BFE-4955-8B9C-706076448779}" type="datetime1">
              <a:rPr lang="en-US"/>
              <a:pPr>
                <a:defRPr/>
              </a:pPr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"Чойская СОШ" Атаманова И.В.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13631-44BC-436A-B346-6F3997FA4A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1"/>
          <p:cNvGrpSpPr>
            <a:grpSpLocks/>
          </p:cNvGrpSpPr>
          <p:nvPr userDrawn="1"/>
        </p:nvGrpSpPr>
        <p:grpSpPr bwMode="auto">
          <a:xfrm rot="-1906589">
            <a:off x="3335338" y="1909763"/>
            <a:ext cx="6021387" cy="4829175"/>
            <a:chOff x="1761807" y="615248"/>
            <a:chExt cx="6021229" cy="4829684"/>
          </a:xfrm>
        </p:grpSpPr>
        <p:grpSp>
          <p:nvGrpSpPr>
            <p:cNvPr id="5" name="Group 42"/>
            <p:cNvGrpSpPr>
              <a:grpSpLocks/>
            </p:cNvGrpSpPr>
            <p:nvPr userDrawn="1"/>
          </p:nvGrpSpPr>
          <p:grpSpPr bwMode="auto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19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0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cxnSp>
          <p:nvCxnSpPr>
            <p:cNvPr id="6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38"/>
            <p:cNvGrpSpPr>
              <a:grpSpLocks/>
            </p:cNvGrpSpPr>
            <p:nvPr userDrawn="1"/>
          </p:nvGrpSpPr>
          <p:grpSpPr bwMode="auto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17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8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8" name="Group 39"/>
            <p:cNvGrpSpPr>
              <a:grpSpLocks/>
            </p:cNvGrpSpPr>
            <p:nvPr userDrawn="1"/>
          </p:nvGrpSpPr>
          <p:grpSpPr bwMode="auto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5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6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9" name="Group 37"/>
            <p:cNvGrpSpPr>
              <a:grpSpLocks/>
            </p:cNvGrpSpPr>
            <p:nvPr userDrawn="1"/>
          </p:nvGrpSpPr>
          <p:grpSpPr bwMode="auto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3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4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10" name="Group 36"/>
            <p:cNvGrpSpPr>
              <a:grpSpLocks/>
            </p:cNvGrpSpPr>
            <p:nvPr userDrawn="1"/>
          </p:nvGrpSpPr>
          <p:grpSpPr bwMode="auto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1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2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</p:grpSp>
      <p:pic>
        <p:nvPicPr>
          <p:cNvPr id="21" name="Picture 230" descr="sta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232" y="2286000"/>
            <a:ext cx="7772400" cy="1362075"/>
          </a:xfrm>
        </p:spPr>
        <p:txBody>
          <a:bodyPr anchor="t">
            <a:noAutofit/>
          </a:bodyPr>
          <a:lstStyle>
            <a:lvl1pPr algn="ctr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353312"/>
            <a:ext cx="7772400" cy="905256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DDC5B-215B-4B9E-8174-AE8775BA0589}" type="datetime1">
              <a:rPr lang="en-US"/>
              <a:pPr>
                <a:defRPr/>
              </a:pPr>
              <a:t>10/15/2018</a:t>
            </a:fld>
            <a:endParaRPr lang="en-US"/>
          </a:p>
        </p:txBody>
      </p:sp>
      <p:sp>
        <p:nvSpPr>
          <p:cNvPr id="2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"Чойская СОШ" Атаманова И.В.</a:t>
            </a:r>
            <a:endParaRPr lang="en-US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DAE0F-4A4D-4EBC-9E04-B09E29A95D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4632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728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FB9D4-E39B-43C3-97E4-05356E063B97}" type="datetime1">
              <a:rPr lang="en-US"/>
              <a:pPr>
                <a:defRPr/>
              </a:pPr>
              <a:t>10/15/2018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"Чойская СОШ" Атаманова И.В.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D0A5D-45F8-4BC4-B4EB-8233F667D7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93976"/>
            <a:ext cx="4040188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93976"/>
            <a:ext cx="4041775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DAEA3-6079-4FA5-BBB5-CAF335F7F671}" type="datetime1">
              <a:rPr lang="en-US"/>
              <a:pPr>
                <a:defRPr/>
              </a:pPr>
              <a:t>10/15/2018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"Чойская СОШ" Атаманова И.В.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D6196-E3F4-4FDF-979B-009B1048D0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FD6FE-5F6B-4757-8574-7D8C6E0681DC}" type="datetime1">
              <a:rPr lang="en-US"/>
              <a:pPr>
                <a:defRPr/>
              </a:pPr>
              <a:t>10/15/2018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"Чойская СОШ" Атаманова И.В.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79404-97B6-4269-8A2F-78E22C903C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CBC9D-6222-492F-A7BD-F3E03738F88B}" type="datetime1">
              <a:rPr lang="en-US"/>
              <a:pPr>
                <a:defRPr/>
              </a:pPr>
              <a:t>10/15/2018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"Чойская СОШ" Атаманова И.В.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E83EF-E68D-4DA3-933B-8FB320BF67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6152" y="0"/>
            <a:ext cx="7470648" cy="987552"/>
          </a:xfrm>
        </p:spPr>
        <p:txBody>
          <a:bodyPr anchor="b"/>
          <a:lstStyle>
            <a:lvl1pPr algn="l"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1016" y="1371600"/>
            <a:ext cx="4672584" cy="48554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025896" y="1371600"/>
            <a:ext cx="2633472" cy="4873752"/>
          </a:xfrm>
          <a:gradFill>
            <a:gsLst>
              <a:gs pos="0">
                <a:schemeClr val="bg1">
                  <a:lumMod val="95000"/>
                  <a:alpha val="34000"/>
                </a:schemeClr>
              </a:gs>
              <a:gs pos="60000">
                <a:schemeClr val="tx2">
                  <a:lumMod val="20000"/>
                  <a:lumOff val="80000"/>
                  <a:alpha val="0"/>
                </a:schemeClr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F55B3-F0F7-47C6-8FDF-6BB91E97EA4E}" type="datetime1">
              <a:rPr lang="en-US"/>
              <a:pPr>
                <a:defRPr/>
              </a:pPr>
              <a:t>10/15/2018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"Чойская СОШ" Атаманова И.В.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7819B-2454-4A4A-9E97-26D85EDB4D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502920" y="4855464"/>
            <a:ext cx="3218688" cy="777240"/>
          </a:xfrm>
          <a:solidFill>
            <a:schemeClr val="bg2">
              <a:lumMod val="50000"/>
            </a:schemeClr>
          </a:solidFill>
        </p:spPr>
        <p:txBody>
          <a:bodyPr/>
          <a:lstStyle>
            <a:lvl1pPr algn="ctr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3867912" y="1216152"/>
            <a:ext cx="4626864" cy="4398264"/>
          </a:xfrm>
          <a:solidFill>
            <a:srgbClr val="EAEAEA"/>
          </a:solidFill>
          <a:effectLst>
            <a:outerShdw blurRad="254000" dist="101600" dir="2700000" algn="ctr" rotWithShape="0">
              <a:srgbClr val="000000">
                <a:alpha val="40000"/>
              </a:srgb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0" y="1216152"/>
            <a:ext cx="3218688" cy="3575304"/>
          </a:xfrm>
        </p:spPr>
        <p:txBody>
          <a:bodyPr anchor="b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6BB49-E587-4CA0-87D8-250E8A1F5786}" type="datetime1">
              <a:rPr lang="en-US"/>
              <a:pPr>
                <a:defRPr/>
              </a:pPr>
              <a:t>10/15/2018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"Чойская СОШ" Атаманова И.В.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2C298-1E07-4F91-947D-E550AAD86E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White">
          <a:xfrm>
            <a:off x="0" y="0"/>
            <a:ext cx="9144000" cy="6858000"/>
          </a:xfrm>
          <a:prstGeom prst="rect">
            <a:avLst/>
          </a:prstGeom>
          <a:gradFill>
            <a:gsLst>
              <a:gs pos="6000">
                <a:schemeClr val="bg2">
                  <a:lumMod val="50000"/>
                  <a:alpha val="83000"/>
                </a:schemeClr>
              </a:gs>
              <a:gs pos="26000">
                <a:schemeClr val="bg2">
                  <a:lumMod val="50000"/>
                  <a:alpha val="63000"/>
                </a:schemeClr>
              </a:gs>
              <a:gs pos="50000">
                <a:schemeClr val="bg2">
                  <a:lumMod val="50000"/>
                  <a:alpha val="27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black">
          <a:xfrm>
            <a:off x="0" y="0"/>
            <a:ext cx="1216025" cy="987425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 bwMode="white">
          <a:xfrm>
            <a:off x="76200" y="1066800"/>
            <a:ext cx="2590800" cy="1219200"/>
          </a:xfrm>
          <a:prstGeom prst="rect">
            <a:avLst/>
          </a:prstGeom>
          <a:blipFill dpi="0" rotWithShape="1">
            <a:blip r:embed="rId14" cstate="email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31" name="Picture 136" descr="star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gray">
          <a:xfrm rot="-1315059">
            <a:off x="8659813" y="5872163"/>
            <a:ext cx="54292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139" descr="star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gray">
          <a:xfrm rot="-1315059" flipH="1" flipV="1">
            <a:off x="152400" y="4724400"/>
            <a:ext cx="42545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9" descr="star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gray">
          <a:xfrm rot="-1315059">
            <a:off x="533400" y="152400"/>
            <a:ext cx="6921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Straight Connector 12"/>
          <p:cNvCxnSpPr/>
          <p:nvPr/>
        </p:nvCxnSpPr>
        <p:spPr bwMode="white">
          <a:xfrm>
            <a:off x="1217613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 bwMode="ltGray">
          <a:xfrm>
            <a:off x="8713788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ltGray">
          <a:xfrm>
            <a:off x="2670175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grayWhite">
          <a:xfrm>
            <a:off x="0" y="990600"/>
            <a:ext cx="9144000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grayWhite">
          <a:xfrm>
            <a:off x="5788025" y="1069975"/>
            <a:ext cx="3355975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01"/>
          <p:cNvGrpSpPr>
            <a:grpSpLocks/>
          </p:cNvGrpSpPr>
          <p:nvPr/>
        </p:nvGrpSpPr>
        <p:grpSpPr bwMode="ltGray">
          <a:xfrm>
            <a:off x="-61512" y="-103188"/>
            <a:ext cx="4100112" cy="4217988"/>
            <a:chOff x="-80" y="-65"/>
            <a:chExt cx="2624" cy="2631"/>
          </a:xfrm>
          <a:solidFill>
            <a:schemeClr val="bg2">
              <a:lumMod val="20000"/>
              <a:lumOff val="80000"/>
              <a:alpha val="10196"/>
            </a:schemeClr>
          </a:solidFill>
        </p:grpSpPr>
        <p:sp>
          <p:nvSpPr>
            <p:cNvPr id="19" name="Freeform 102"/>
            <p:cNvSpPr>
              <a:spLocks/>
            </p:cNvSpPr>
            <p:nvPr/>
          </p:nvSpPr>
          <p:spPr bwMode="ltGray">
            <a:xfrm>
              <a:off x="1703" y="0"/>
              <a:ext cx="73" cy="34"/>
            </a:xfrm>
            <a:custGeom>
              <a:avLst/>
              <a:gdLst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32 w 711"/>
                <a:gd name="connsiteY2" fmla="*/ 401 h 451"/>
                <a:gd name="connsiteX3" fmla="*/ 112 w 711"/>
                <a:gd name="connsiteY3" fmla="*/ 367 h 451"/>
                <a:gd name="connsiteX4" fmla="*/ 94 w 711"/>
                <a:gd name="connsiteY4" fmla="*/ 335 h 451"/>
                <a:gd name="connsiteX5" fmla="*/ 674 w 711"/>
                <a:gd name="connsiteY5" fmla="*/ 0 h 451"/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85 w 711"/>
                <a:gd name="connsiteY2" fmla="*/ 369 h 451"/>
                <a:gd name="connsiteX3" fmla="*/ 132 w 711"/>
                <a:gd name="connsiteY3" fmla="*/ 401 h 451"/>
                <a:gd name="connsiteX4" fmla="*/ 112 w 711"/>
                <a:gd name="connsiteY4" fmla="*/ 367 h 451"/>
                <a:gd name="connsiteX5" fmla="*/ 94 w 711"/>
                <a:gd name="connsiteY5" fmla="*/ 335 h 451"/>
                <a:gd name="connsiteX6" fmla="*/ 674 w 711"/>
                <a:gd name="connsiteY6" fmla="*/ 0 h 451"/>
                <a:gd name="connsiteX0" fmla="*/ 674 w 711"/>
                <a:gd name="connsiteY0" fmla="*/ 0 h 401"/>
                <a:gd name="connsiteX1" fmla="*/ 711 w 711"/>
                <a:gd name="connsiteY1" fmla="*/ 67 h 401"/>
                <a:gd name="connsiteX2" fmla="*/ 185 w 711"/>
                <a:gd name="connsiteY2" fmla="*/ 369 h 401"/>
                <a:gd name="connsiteX3" fmla="*/ 132 w 711"/>
                <a:gd name="connsiteY3" fmla="*/ 401 h 401"/>
                <a:gd name="connsiteX4" fmla="*/ 112 w 711"/>
                <a:gd name="connsiteY4" fmla="*/ 367 h 401"/>
                <a:gd name="connsiteX5" fmla="*/ 94 w 711"/>
                <a:gd name="connsiteY5" fmla="*/ 335 h 401"/>
                <a:gd name="connsiteX6" fmla="*/ 674 w 711"/>
                <a:gd name="connsiteY6" fmla="*/ 0 h 401"/>
                <a:gd name="connsiteX0" fmla="*/ 562 w 599"/>
                <a:gd name="connsiteY0" fmla="*/ 0 h 401"/>
                <a:gd name="connsiteX1" fmla="*/ 599 w 599"/>
                <a:gd name="connsiteY1" fmla="*/ 67 h 401"/>
                <a:gd name="connsiteX2" fmla="*/ 73 w 599"/>
                <a:gd name="connsiteY2" fmla="*/ 369 h 401"/>
                <a:gd name="connsiteX3" fmla="*/ 20 w 599"/>
                <a:gd name="connsiteY3" fmla="*/ 401 h 401"/>
                <a:gd name="connsiteX4" fmla="*/ 0 w 599"/>
                <a:gd name="connsiteY4" fmla="*/ 367 h 401"/>
                <a:gd name="connsiteX5" fmla="*/ 562 w 599"/>
                <a:gd name="connsiteY5" fmla="*/ 0 h 401"/>
                <a:gd name="connsiteX0" fmla="*/ 0 w 599"/>
                <a:gd name="connsiteY0" fmla="*/ 300 h 334"/>
                <a:gd name="connsiteX1" fmla="*/ 599 w 599"/>
                <a:gd name="connsiteY1" fmla="*/ 0 h 334"/>
                <a:gd name="connsiteX2" fmla="*/ 73 w 599"/>
                <a:gd name="connsiteY2" fmla="*/ 302 h 334"/>
                <a:gd name="connsiteX3" fmla="*/ 20 w 599"/>
                <a:gd name="connsiteY3" fmla="*/ 334 h 334"/>
                <a:gd name="connsiteX4" fmla="*/ 0 w 599"/>
                <a:gd name="connsiteY4" fmla="*/ 300 h 334"/>
                <a:gd name="connsiteX0" fmla="*/ 0 w 73"/>
                <a:gd name="connsiteY0" fmla="*/ 5 h 39"/>
                <a:gd name="connsiteX1" fmla="*/ 73 w 73"/>
                <a:gd name="connsiteY1" fmla="*/ 7 h 39"/>
                <a:gd name="connsiteX2" fmla="*/ 20 w 73"/>
                <a:gd name="connsiteY2" fmla="*/ 39 h 39"/>
                <a:gd name="connsiteX3" fmla="*/ 0 w 73"/>
                <a:gd name="connsiteY3" fmla="*/ 5 h 39"/>
                <a:gd name="connsiteX0" fmla="*/ 0 w 73"/>
                <a:gd name="connsiteY0" fmla="*/ 0 h 34"/>
                <a:gd name="connsiteX1" fmla="*/ 73 w 73"/>
                <a:gd name="connsiteY1" fmla="*/ 2 h 34"/>
                <a:gd name="connsiteX2" fmla="*/ 20 w 73"/>
                <a:gd name="connsiteY2" fmla="*/ 34 h 34"/>
                <a:gd name="connsiteX3" fmla="*/ 0 w 73"/>
                <a:gd name="connsiteY3" fmla="*/ 0 h 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" h="34">
                  <a:moveTo>
                    <a:pt x="0" y="0"/>
                  </a:moveTo>
                  <a:cubicBezTo>
                    <a:pt x="24" y="1"/>
                    <a:pt x="49" y="1"/>
                    <a:pt x="73" y="2"/>
                  </a:cubicBezTo>
                  <a:lnTo>
                    <a:pt x="20" y="34"/>
                  </a:lnTo>
                  <a:cubicBezTo>
                    <a:pt x="13" y="23"/>
                    <a:pt x="7" y="1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0" name="Freeform 103"/>
            <p:cNvSpPr>
              <a:spLocks/>
            </p:cNvSpPr>
            <p:nvPr/>
          </p:nvSpPr>
          <p:spPr bwMode="ltGray">
            <a:xfrm>
              <a:off x="1739" y="2"/>
              <a:ext cx="314" cy="131"/>
            </a:xfrm>
            <a:custGeom>
              <a:avLst/>
              <a:gdLst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3 w 638"/>
                <a:gd name="connsiteY2" fmla="*/ 353 h 353"/>
                <a:gd name="connsiteX3" fmla="*/ 0 w 638"/>
                <a:gd name="connsiteY3" fmla="*/ 284 h 353"/>
                <a:gd name="connsiteX4" fmla="*/ 129 w 638"/>
                <a:gd name="connsiteY4" fmla="*/ 222 h 353"/>
                <a:gd name="connsiteX5" fmla="*/ 607 w 638"/>
                <a:gd name="connsiteY5" fmla="*/ 0 h 353"/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14 w 638"/>
                <a:gd name="connsiteY2" fmla="*/ 222 h 353"/>
                <a:gd name="connsiteX3" fmla="*/ 33 w 638"/>
                <a:gd name="connsiteY3" fmla="*/ 353 h 353"/>
                <a:gd name="connsiteX4" fmla="*/ 0 w 638"/>
                <a:gd name="connsiteY4" fmla="*/ 284 h 353"/>
                <a:gd name="connsiteX5" fmla="*/ 129 w 638"/>
                <a:gd name="connsiteY5" fmla="*/ 222 h 353"/>
                <a:gd name="connsiteX6" fmla="*/ 607 w 638"/>
                <a:gd name="connsiteY6" fmla="*/ 0 h 353"/>
                <a:gd name="connsiteX0" fmla="*/ 129 w 638"/>
                <a:gd name="connsiteY0" fmla="*/ 151 h 282"/>
                <a:gd name="connsiteX1" fmla="*/ 638 w 638"/>
                <a:gd name="connsiteY1" fmla="*/ 0 h 282"/>
                <a:gd name="connsiteX2" fmla="*/ 314 w 638"/>
                <a:gd name="connsiteY2" fmla="*/ 151 h 282"/>
                <a:gd name="connsiteX3" fmla="*/ 33 w 638"/>
                <a:gd name="connsiteY3" fmla="*/ 282 h 282"/>
                <a:gd name="connsiteX4" fmla="*/ 0 w 638"/>
                <a:gd name="connsiteY4" fmla="*/ 213 h 282"/>
                <a:gd name="connsiteX5" fmla="*/ 129 w 638"/>
                <a:gd name="connsiteY5" fmla="*/ 151 h 282"/>
                <a:gd name="connsiteX0" fmla="*/ 129 w 314"/>
                <a:gd name="connsiteY0" fmla="*/ 0 h 131"/>
                <a:gd name="connsiteX1" fmla="*/ 314 w 314"/>
                <a:gd name="connsiteY1" fmla="*/ 0 h 131"/>
                <a:gd name="connsiteX2" fmla="*/ 33 w 314"/>
                <a:gd name="connsiteY2" fmla="*/ 131 h 131"/>
                <a:gd name="connsiteX3" fmla="*/ 0 w 314"/>
                <a:gd name="connsiteY3" fmla="*/ 62 h 131"/>
                <a:gd name="connsiteX4" fmla="*/ 129 w 314"/>
                <a:gd name="connsiteY4" fmla="*/ 0 h 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" h="131">
                  <a:moveTo>
                    <a:pt x="129" y="0"/>
                  </a:moveTo>
                  <a:lnTo>
                    <a:pt x="314" y="0"/>
                  </a:lnTo>
                  <a:lnTo>
                    <a:pt x="33" y="131"/>
                  </a:lnTo>
                  <a:lnTo>
                    <a:pt x="0" y="62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1" name="Freeform 104"/>
            <p:cNvSpPr>
              <a:spLocks/>
            </p:cNvSpPr>
            <p:nvPr/>
          </p:nvSpPr>
          <p:spPr bwMode="ltGray">
            <a:xfrm>
              <a:off x="1785" y="-65"/>
              <a:ext cx="654" cy="301"/>
            </a:xfrm>
            <a:custGeom>
              <a:avLst/>
              <a:gdLst/>
              <a:ahLst/>
              <a:cxnLst>
                <a:cxn ang="0">
                  <a:pos x="629" y="0"/>
                </a:cxn>
                <a:cxn ang="0">
                  <a:pos x="654" y="73"/>
                </a:cxn>
                <a:cxn ang="0">
                  <a:pos x="26" y="301"/>
                </a:cxn>
                <a:cxn ang="0">
                  <a:pos x="0" y="229"/>
                </a:cxn>
                <a:cxn ang="0">
                  <a:pos x="629" y="0"/>
                </a:cxn>
              </a:cxnLst>
              <a:rect l="0" t="0" r="r" b="b"/>
              <a:pathLst>
                <a:path w="654" h="301">
                  <a:moveTo>
                    <a:pt x="629" y="0"/>
                  </a:moveTo>
                  <a:lnTo>
                    <a:pt x="654" y="73"/>
                  </a:lnTo>
                  <a:lnTo>
                    <a:pt x="26" y="301"/>
                  </a:lnTo>
                  <a:lnTo>
                    <a:pt x="0" y="229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2" name="Freeform 105"/>
            <p:cNvSpPr>
              <a:spLocks/>
            </p:cNvSpPr>
            <p:nvPr/>
          </p:nvSpPr>
          <p:spPr bwMode="ltGray">
            <a:xfrm>
              <a:off x="1821" y="94"/>
              <a:ext cx="666" cy="248"/>
            </a:xfrm>
            <a:custGeom>
              <a:avLst/>
              <a:gdLst/>
              <a:ahLst/>
              <a:cxnLst>
                <a:cxn ang="0">
                  <a:pos x="647" y="0"/>
                </a:cxn>
                <a:cxn ang="0">
                  <a:pos x="666" y="75"/>
                </a:cxn>
                <a:cxn ang="0">
                  <a:pos x="20" y="248"/>
                </a:cxn>
                <a:cxn ang="0">
                  <a:pos x="0" y="174"/>
                </a:cxn>
                <a:cxn ang="0">
                  <a:pos x="647" y="0"/>
                </a:cxn>
              </a:cxnLst>
              <a:rect l="0" t="0" r="r" b="b"/>
              <a:pathLst>
                <a:path w="666" h="248">
                  <a:moveTo>
                    <a:pt x="647" y="0"/>
                  </a:moveTo>
                  <a:lnTo>
                    <a:pt x="666" y="75"/>
                  </a:lnTo>
                  <a:lnTo>
                    <a:pt x="20" y="248"/>
                  </a:lnTo>
                  <a:lnTo>
                    <a:pt x="0" y="174"/>
                  </a:lnTo>
                  <a:lnTo>
                    <a:pt x="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3" name="Freeform 106"/>
            <p:cNvSpPr>
              <a:spLocks/>
            </p:cNvSpPr>
            <p:nvPr/>
          </p:nvSpPr>
          <p:spPr bwMode="ltGray">
            <a:xfrm>
              <a:off x="1848" y="258"/>
              <a:ext cx="673" cy="192"/>
            </a:xfrm>
            <a:custGeom>
              <a:avLst/>
              <a:gdLst/>
              <a:ahLst/>
              <a:cxnLst>
                <a:cxn ang="0">
                  <a:pos x="659" y="0"/>
                </a:cxn>
                <a:cxn ang="0">
                  <a:pos x="673" y="76"/>
                </a:cxn>
                <a:cxn ang="0">
                  <a:pos x="14" y="192"/>
                </a:cxn>
                <a:cxn ang="0">
                  <a:pos x="0" y="116"/>
                </a:cxn>
                <a:cxn ang="0">
                  <a:pos x="659" y="0"/>
                </a:cxn>
              </a:cxnLst>
              <a:rect l="0" t="0" r="r" b="b"/>
              <a:pathLst>
                <a:path w="673" h="192">
                  <a:moveTo>
                    <a:pt x="659" y="0"/>
                  </a:moveTo>
                  <a:lnTo>
                    <a:pt x="673" y="76"/>
                  </a:lnTo>
                  <a:lnTo>
                    <a:pt x="14" y="192"/>
                  </a:lnTo>
                  <a:lnTo>
                    <a:pt x="0" y="116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4" name="Freeform 107"/>
            <p:cNvSpPr>
              <a:spLocks/>
            </p:cNvSpPr>
            <p:nvPr/>
          </p:nvSpPr>
          <p:spPr bwMode="ltGray">
            <a:xfrm>
              <a:off x="1867" y="424"/>
              <a:ext cx="673" cy="136"/>
            </a:xfrm>
            <a:custGeom>
              <a:avLst/>
              <a:gdLst/>
              <a:ahLst/>
              <a:cxnLst>
                <a:cxn ang="0">
                  <a:pos x="666" y="0"/>
                </a:cxn>
                <a:cxn ang="0">
                  <a:pos x="673" y="78"/>
                </a:cxn>
                <a:cxn ang="0">
                  <a:pos x="6" y="136"/>
                </a:cxn>
                <a:cxn ang="0">
                  <a:pos x="0" y="59"/>
                </a:cxn>
                <a:cxn ang="0">
                  <a:pos x="666" y="0"/>
                </a:cxn>
              </a:cxnLst>
              <a:rect l="0" t="0" r="r" b="b"/>
              <a:pathLst>
                <a:path w="673" h="136">
                  <a:moveTo>
                    <a:pt x="666" y="0"/>
                  </a:moveTo>
                  <a:lnTo>
                    <a:pt x="673" y="78"/>
                  </a:lnTo>
                  <a:lnTo>
                    <a:pt x="6" y="136"/>
                  </a:lnTo>
                  <a:lnTo>
                    <a:pt x="0" y="59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5" name="Rectangle 108"/>
            <p:cNvSpPr>
              <a:spLocks noChangeArrowheads="1"/>
            </p:cNvSpPr>
            <p:nvPr/>
          </p:nvSpPr>
          <p:spPr bwMode="ltGray">
            <a:xfrm>
              <a:off x="1875" y="593"/>
              <a:ext cx="669" cy="77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6" name="Freeform 109"/>
            <p:cNvSpPr>
              <a:spLocks/>
            </p:cNvSpPr>
            <p:nvPr/>
          </p:nvSpPr>
          <p:spPr bwMode="ltGray">
            <a:xfrm>
              <a:off x="1867" y="703"/>
              <a:ext cx="673" cy="13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73" y="59"/>
                </a:cxn>
                <a:cxn ang="0">
                  <a:pos x="667" y="135"/>
                </a:cxn>
                <a:cxn ang="0">
                  <a:pos x="0" y="76"/>
                </a:cxn>
                <a:cxn ang="0">
                  <a:pos x="7" y="0"/>
                </a:cxn>
              </a:cxnLst>
              <a:rect l="0" t="0" r="r" b="b"/>
              <a:pathLst>
                <a:path w="673" h="135">
                  <a:moveTo>
                    <a:pt x="7" y="0"/>
                  </a:moveTo>
                  <a:lnTo>
                    <a:pt x="673" y="59"/>
                  </a:lnTo>
                  <a:lnTo>
                    <a:pt x="667" y="135"/>
                  </a:lnTo>
                  <a:lnTo>
                    <a:pt x="0" y="76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7" name="Freeform 110"/>
            <p:cNvSpPr>
              <a:spLocks/>
            </p:cNvSpPr>
            <p:nvPr/>
          </p:nvSpPr>
          <p:spPr bwMode="ltGray">
            <a:xfrm>
              <a:off x="1849" y="813"/>
              <a:ext cx="674" cy="19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674" y="116"/>
                </a:cxn>
                <a:cxn ang="0">
                  <a:pos x="660" y="192"/>
                </a:cxn>
                <a:cxn ang="0">
                  <a:pos x="0" y="75"/>
                </a:cxn>
                <a:cxn ang="0">
                  <a:pos x="14" y="0"/>
                </a:cxn>
              </a:cxnLst>
              <a:rect l="0" t="0" r="r" b="b"/>
              <a:pathLst>
                <a:path w="674" h="192">
                  <a:moveTo>
                    <a:pt x="14" y="0"/>
                  </a:moveTo>
                  <a:lnTo>
                    <a:pt x="674" y="116"/>
                  </a:lnTo>
                  <a:lnTo>
                    <a:pt x="660" y="192"/>
                  </a:lnTo>
                  <a:lnTo>
                    <a:pt x="0" y="75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8" name="Freeform 111"/>
            <p:cNvSpPr>
              <a:spLocks/>
            </p:cNvSpPr>
            <p:nvPr/>
          </p:nvSpPr>
          <p:spPr bwMode="ltGray">
            <a:xfrm>
              <a:off x="1822" y="921"/>
              <a:ext cx="667" cy="24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667" y="173"/>
                </a:cxn>
                <a:cxn ang="0">
                  <a:pos x="647" y="247"/>
                </a:cxn>
                <a:cxn ang="0">
                  <a:pos x="0" y="74"/>
                </a:cxn>
                <a:cxn ang="0">
                  <a:pos x="20" y="0"/>
                </a:cxn>
              </a:cxnLst>
              <a:rect l="0" t="0" r="r" b="b"/>
              <a:pathLst>
                <a:path w="667" h="247">
                  <a:moveTo>
                    <a:pt x="20" y="0"/>
                  </a:moveTo>
                  <a:lnTo>
                    <a:pt x="667" y="173"/>
                  </a:lnTo>
                  <a:lnTo>
                    <a:pt x="647" y="247"/>
                  </a:lnTo>
                  <a:lnTo>
                    <a:pt x="0" y="74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9" name="Freeform 112"/>
            <p:cNvSpPr>
              <a:spLocks/>
            </p:cNvSpPr>
            <p:nvPr/>
          </p:nvSpPr>
          <p:spPr bwMode="ltGray">
            <a:xfrm>
              <a:off x="1787" y="1027"/>
              <a:ext cx="655" cy="30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655" y="229"/>
                </a:cxn>
                <a:cxn ang="0">
                  <a:pos x="629" y="301"/>
                </a:cxn>
                <a:cxn ang="0">
                  <a:pos x="0" y="72"/>
                </a:cxn>
                <a:cxn ang="0">
                  <a:pos x="26" y="0"/>
                </a:cxn>
              </a:cxnLst>
              <a:rect l="0" t="0" r="r" b="b"/>
              <a:pathLst>
                <a:path w="655" h="301">
                  <a:moveTo>
                    <a:pt x="26" y="0"/>
                  </a:moveTo>
                  <a:lnTo>
                    <a:pt x="655" y="229"/>
                  </a:lnTo>
                  <a:lnTo>
                    <a:pt x="629" y="301"/>
                  </a:lnTo>
                  <a:lnTo>
                    <a:pt x="0" y="7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0" name="Freeform 113"/>
            <p:cNvSpPr>
              <a:spLocks/>
            </p:cNvSpPr>
            <p:nvPr/>
          </p:nvSpPr>
          <p:spPr bwMode="ltGray">
            <a:xfrm>
              <a:off x="1742" y="1130"/>
              <a:ext cx="639" cy="35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639" y="283"/>
                </a:cxn>
                <a:cxn ang="0">
                  <a:pos x="606" y="353"/>
                </a:cxn>
                <a:cxn ang="0">
                  <a:pos x="0" y="70"/>
                </a:cxn>
                <a:cxn ang="0">
                  <a:pos x="32" y="0"/>
                </a:cxn>
              </a:cxnLst>
              <a:rect l="0" t="0" r="r" b="b"/>
              <a:pathLst>
                <a:path w="639" h="353">
                  <a:moveTo>
                    <a:pt x="32" y="0"/>
                  </a:moveTo>
                  <a:lnTo>
                    <a:pt x="639" y="283"/>
                  </a:lnTo>
                  <a:lnTo>
                    <a:pt x="606" y="353"/>
                  </a:lnTo>
                  <a:lnTo>
                    <a:pt x="0" y="7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1" name="Freeform 114"/>
            <p:cNvSpPr>
              <a:spLocks/>
            </p:cNvSpPr>
            <p:nvPr/>
          </p:nvSpPr>
          <p:spPr bwMode="ltGray">
            <a:xfrm>
              <a:off x="1689" y="1230"/>
              <a:ext cx="617" cy="40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17" y="334"/>
                </a:cxn>
                <a:cxn ang="0">
                  <a:pos x="579" y="400"/>
                </a:cxn>
                <a:cxn ang="0">
                  <a:pos x="0" y="66"/>
                </a:cxn>
                <a:cxn ang="0">
                  <a:pos x="37" y="0"/>
                </a:cxn>
              </a:cxnLst>
              <a:rect l="0" t="0" r="r" b="b"/>
              <a:pathLst>
                <a:path w="617" h="400">
                  <a:moveTo>
                    <a:pt x="37" y="0"/>
                  </a:moveTo>
                  <a:lnTo>
                    <a:pt x="617" y="334"/>
                  </a:lnTo>
                  <a:lnTo>
                    <a:pt x="579" y="400"/>
                  </a:lnTo>
                  <a:lnTo>
                    <a:pt x="0" y="66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2" name="Freeform 115"/>
            <p:cNvSpPr>
              <a:spLocks/>
            </p:cNvSpPr>
            <p:nvPr/>
          </p:nvSpPr>
          <p:spPr bwMode="ltGray">
            <a:xfrm>
              <a:off x="1627" y="1325"/>
              <a:ext cx="592" cy="446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92" y="383"/>
                </a:cxn>
                <a:cxn ang="0">
                  <a:pos x="548" y="446"/>
                </a:cxn>
                <a:cxn ang="0">
                  <a:pos x="0" y="62"/>
                </a:cxn>
                <a:cxn ang="0">
                  <a:pos x="44" y="0"/>
                </a:cxn>
              </a:cxnLst>
              <a:rect l="0" t="0" r="r" b="b"/>
              <a:pathLst>
                <a:path w="592" h="446">
                  <a:moveTo>
                    <a:pt x="44" y="0"/>
                  </a:moveTo>
                  <a:lnTo>
                    <a:pt x="592" y="383"/>
                  </a:lnTo>
                  <a:lnTo>
                    <a:pt x="548" y="446"/>
                  </a:lnTo>
                  <a:lnTo>
                    <a:pt x="0" y="6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3" name="Freeform 116"/>
            <p:cNvSpPr>
              <a:spLocks/>
            </p:cNvSpPr>
            <p:nvPr/>
          </p:nvSpPr>
          <p:spPr bwMode="ltGray">
            <a:xfrm>
              <a:off x="1558" y="1414"/>
              <a:ext cx="562" cy="489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2" y="430"/>
                </a:cxn>
                <a:cxn ang="0">
                  <a:pos x="511" y="489"/>
                </a:cxn>
                <a:cxn ang="0">
                  <a:pos x="0" y="58"/>
                </a:cxn>
                <a:cxn ang="0">
                  <a:pos x="49" y="0"/>
                </a:cxn>
              </a:cxnLst>
              <a:rect l="0" t="0" r="r" b="b"/>
              <a:pathLst>
                <a:path w="562" h="489">
                  <a:moveTo>
                    <a:pt x="49" y="0"/>
                  </a:moveTo>
                  <a:lnTo>
                    <a:pt x="562" y="430"/>
                  </a:lnTo>
                  <a:lnTo>
                    <a:pt x="511" y="489"/>
                  </a:lnTo>
                  <a:lnTo>
                    <a:pt x="0" y="58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4" name="Freeform 117"/>
            <p:cNvSpPr>
              <a:spLocks/>
            </p:cNvSpPr>
            <p:nvPr/>
          </p:nvSpPr>
          <p:spPr bwMode="ltGray">
            <a:xfrm>
              <a:off x="1480" y="1498"/>
              <a:ext cx="529" cy="52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29" y="473"/>
                </a:cxn>
                <a:cxn ang="0">
                  <a:pos x="474" y="527"/>
                </a:cxn>
                <a:cxn ang="0">
                  <a:pos x="0" y="54"/>
                </a:cxn>
                <a:cxn ang="0">
                  <a:pos x="56" y="0"/>
                </a:cxn>
              </a:cxnLst>
              <a:rect l="0" t="0" r="r" b="b"/>
              <a:pathLst>
                <a:path w="529" h="527">
                  <a:moveTo>
                    <a:pt x="56" y="0"/>
                  </a:moveTo>
                  <a:lnTo>
                    <a:pt x="529" y="473"/>
                  </a:lnTo>
                  <a:lnTo>
                    <a:pt x="474" y="527"/>
                  </a:lnTo>
                  <a:lnTo>
                    <a:pt x="0" y="5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5" name="Freeform 118"/>
            <p:cNvSpPr>
              <a:spLocks/>
            </p:cNvSpPr>
            <p:nvPr/>
          </p:nvSpPr>
          <p:spPr bwMode="ltGray">
            <a:xfrm>
              <a:off x="1397" y="1574"/>
              <a:ext cx="490" cy="562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90" y="513"/>
                </a:cxn>
                <a:cxn ang="0">
                  <a:pos x="430" y="562"/>
                </a:cxn>
                <a:cxn ang="0">
                  <a:pos x="0" y="51"/>
                </a:cxn>
                <a:cxn ang="0">
                  <a:pos x="59" y="0"/>
                </a:cxn>
              </a:cxnLst>
              <a:rect l="0" t="0" r="r" b="b"/>
              <a:pathLst>
                <a:path w="490" h="562">
                  <a:moveTo>
                    <a:pt x="59" y="0"/>
                  </a:moveTo>
                  <a:lnTo>
                    <a:pt x="490" y="513"/>
                  </a:lnTo>
                  <a:lnTo>
                    <a:pt x="430" y="562"/>
                  </a:lnTo>
                  <a:lnTo>
                    <a:pt x="0" y="5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6" name="Freeform 119"/>
            <p:cNvSpPr>
              <a:spLocks/>
            </p:cNvSpPr>
            <p:nvPr/>
          </p:nvSpPr>
          <p:spPr bwMode="ltGray">
            <a:xfrm>
              <a:off x="1308" y="1644"/>
              <a:ext cx="446" cy="59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6" y="548"/>
                </a:cxn>
                <a:cxn ang="0">
                  <a:pos x="384" y="593"/>
                </a:cxn>
                <a:cxn ang="0">
                  <a:pos x="0" y="45"/>
                </a:cxn>
                <a:cxn ang="0">
                  <a:pos x="64" y="0"/>
                </a:cxn>
              </a:cxnLst>
              <a:rect l="0" t="0" r="r" b="b"/>
              <a:pathLst>
                <a:path w="446" h="593">
                  <a:moveTo>
                    <a:pt x="64" y="0"/>
                  </a:moveTo>
                  <a:lnTo>
                    <a:pt x="446" y="548"/>
                  </a:lnTo>
                  <a:lnTo>
                    <a:pt x="384" y="593"/>
                  </a:lnTo>
                  <a:lnTo>
                    <a:pt x="0" y="45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7" name="Freeform 120"/>
            <p:cNvSpPr>
              <a:spLocks/>
            </p:cNvSpPr>
            <p:nvPr/>
          </p:nvSpPr>
          <p:spPr bwMode="ltGray">
            <a:xfrm>
              <a:off x="1214" y="1707"/>
              <a:ext cx="401" cy="618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401" y="579"/>
                </a:cxn>
                <a:cxn ang="0">
                  <a:pos x="334" y="618"/>
                </a:cxn>
                <a:cxn ang="0">
                  <a:pos x="0" y="38"/>
                </a:cxn>
                <a:cxn ang="0">
                  <a:pos x="66" y="0"/>
                </a:cxn>
              </a:cxnLst>
              <a:rect l="0" t="0" r="r" b="b"/>
              <a:pathLst>
                <a:path w="401" h="618">
                  <a:moveTo>
                    <a:pt x="66" y="0"/>
                  </a:moveTo>
                  <a:lnTo>
                    <a:pt x="401" y="579"/>
                  </a:lnTo>
                  <a:lnTo>
                    <a:pt x="334" y="618"/>
                  </a:lnTo>
                  <a:lnTo>
                    <a:pt x="0" y="38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8" name="Freeform 121"/>
            <p:cNvSpPr>
              <a:spLocks/>
            </p:cNvSpPr>
            <p:nvPr/>
          </p:nvSpPr>
          <p:spPr bwMode="ltGray">
            <a:xfrm>
              <a:off x="1115" y="1760"/>
              <a:ext cx="353" cy="640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353" y="607"/>
                </a:cxn>
                <a:cxn ang="0">
                  <a:pos x="282" y="640"/>
                </a:cxn>
                <a:cxn ang="0">
                  <a:pos x="0" y="33"/>
                </a:cxn>
                <a:cxn ang="0">
                  <a:pos x="69" y="0"/>
                </a:cxn>
              </a:cxnLst>
              <a:rect l="0" t="0" r="r" b="b"/>
              <a:pathLst>
                <a:path w="353" h="640">
                  <a:moveTo>
                    <a:pt x="69" y="0"/>
                  </a:moveTo>
                  <a:lnTo>
                    <a:pt x="353" y="607"/>
                  </a:lnTo>
                  <a:lnTo>
                    <a:pt x="282" y="640"/>
                  </a:lnTo>
                  <a:lnTo>
                    <a:pt x="0" y="3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9" name="Freeform 122"/>
            <p:cNvSpPr>
              <a:spLocks/>
            </p:cNvSpPr>
            <p:nvPr/>
          </p:nvSpPr>
          <p:spPr bwMode="ltGray">
            <a:xfrm>
              <a:off x="1012" y="1806"/>
              <a:ext cx="301" cy="656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301" y="629"/>
                </a:cxn>
                <a:cxn ang="0">
                  <a:pos x="228" y="656"/>
                </a:cxn>
                <a:cxn ang="0">
                  <a:pos x="0" y="27"/>
                </a:cxn>
                <a:cxn ang="0">
                  <a:pos x="72" y="0"/>
                </a:cxn>
              </a:cxnLst>
              <a:rect l="0" t="0" r="r" b="b"/>
              <a:pathLst>
                <a:path w="301" h="656">
                  <a:moveTo>
                    <a:pt x="72" y="0"/>
                  </a:moveTo>
                  <a:lnTo>
                    <a:pt x="301" y="629"/>
                  </a:lnTo>
                  <a:lnTo>
                    <a:pt x="228" y="656"/>
                  </a:lnTo>
                  <a:lnTo>
                    <a:pt x="0" y="27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0" name="Freeform 123"/>
            <p:cNvSpPr>
              <a:spLocks/>
            </p:cNvSpPr>
            <p:nvPr/>
          </p:nvSpPr>
          <p:spPr bwMode="ltGray">
            <a:xfrm>
              <a:off x="906" y="1844"/>
              <a:ext cx="248" cy="666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248" y="646"/>
                </a:cxn>
                <a:cxn ang="0">
                  <a:pos x="173" y="666"/>
                </a:cxn>
                <a:cxn ang="0">
                  <a:pos x="0" y="18"/>
                </a:cxn>
                <a:cxn ang="0">
                  <a:pos x="74" y="0"/>
                </a:cxn>
              </a:cxnLst>
              <a:rect l="0" t="0" r="r" b="b"/>
              <a:pathLst>
                <a:path w="248" h="666">
                  <a:moveTo>
                    <a:pt x="74" y="0"/>
                  </a:moveTo>
                  <a:lnTo>
                    <a:pt x="248" y="646"/>
                  </a:lnTo>
                  <a:lnTo>
                    <a:pt x="173" y="666"/>
                  </a:lnTo>
                  <a:lnTo>
                    <a:pt x="0" y="18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1" name="Freeform 124"/>
            <p:cNvSpPr>
              <a:spLocks/>
            </p:cNvSpPr>
            <p:nvPr/>
          </p:nvSpPr>
          <p:spPr bwMode="ltGray">
            <a:xfrm>
              <a:off x="798" y="1870"/>
              <a:ext cx="192" cy="67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92" y="660"/>
                </a:cxn>
                <a:cxn ang="0">
                  <a:pos x="116" y="673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r" b="b"/>
              <a:pathLst>
                <a:path w="192" h="673">
                  <a:moveTo>
                    <a:pt x="76" y="0"/>
                  </a:moveTo>
                  <a:lnTo>
                    <a:pt x="192" y="660"/>
                  </a:lnTo>
                  <a:lnTo>
                    <a:pt x="116" y="673"/>
                  </a:lnTo>
                  <a:lnTo>
                    <a:pt x="0" y="1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2" name="Freeform 125"/>
            <p:cNvSpPr>
              <a:spLocks/>
            </p:cNvSpPr>
            <p:nvPr/>
          </p:nvSpPr>
          <p:spPr bwMode="ltGray">
            <a:xfrm>
              <a:off x="688" y="1888"/>
              <a:ext cx="136" cy="67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36" y="667"/>
                </a:cxn>
                <a:cxn ang="0">
                  <a:pos x="58" y="673"/>
                </a:cxn>
                <a:cxn ang="0">
                  <a:pos x="0" y="7"/>
                </a:cxn>
                <a:cxn ang="0">
                  <a:pos x="77" y="0"/>
                </a:cxn>
              </a:cxnLst>
              <a:rect l="0" t="0" r="r" b="b"/>
              <a:pathLst>
                <a:path w="136" h="673">
                  <a:moveTo>
                    <a:pt x="77" y="0"/>
                  </a:moveTo>
                  <a:lnTo>
                    <a:pt x="136" y="667"/>
                  </a:lnTo>
                  <a:lnTo>
                    <a:pt x="58" y="673"/>
                  </a:lnTo>
                  <a:lnTo>
                    <a:pt x="0" y="7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3" name="Rectangle 126"/>
            <p:cNvSpPr>
              <a:spLocks noChangeArrowheads="1"/>
            </p:cNvSpPr>
            <p:nvPr/>
          </p:nvSpPr>
          <p:spPr bwMode="ltGray">
            <a:xfrm>
              <a:off x="578" y="1896"/>
              <a:ext cx="77" cy="670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4" name="Freeform 127"/>
            <p:cNvSpPr>
              <a:spLocks/>
            </p:cNvSpPr>
            <p:nvPr/>
          </p:nvSpPr>
          <p:spPr bwMode="ltGray">
            <a:xfrm>
              <a:off x="410" y="1889"/>
              <a:ext cx="135" cy="673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35" y="7"/>
                </a:cxn>
                <a:cxn ang="0">
                  <a:pos x="76" y="673"/>
                </a:cxn>
                <a:cxn ang="0">
                  <a:pos x="0" y="666"/>
                </a:cxn>
                <a:cxn ang="0">
                  <a:pos x="59" y="0"/>
                </a:cxn>
              </a:cxnLst>
              <a:rect l="0" t="0" r="r" b="b"/>
              <a:pathLst>
                <a:path w="135" h="673">
                  <a:moveTo>
                    <a:pt x="59" y="0"/>
                  </a:moveTo>
                  <a:lnTo>
                    <a:pt x="135" y="7"/>
                  </a:lnTo>
                  <a:lnTo>
                    <a:pt x="76" y="673"/>
                  </a:lnTo>
                  <a:lnTo>
                    <a:pt x="0" y="666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5" name="Freeform 128"/>
            <p:cNvSpPr>
              <a:spLocks/>
            </p:cNvSpPr>
            <p:nvPr/>
          </p:nvSpPr>
          <p:spPr bwMode="ltGray">
            <a:xfrm>
              <a:off x="243" y="1872"/>
              <a:ext cx="192" cy="672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192" y="13"/>
                </a:cxn>
                <a:cxn ang="0">
                  <a:pos x="76" y="672"/>
                </a:cxn>
                <a:cxn ang="0">
                  <a:pos x="0" y="659"/>
                </a:cxn>
                <a:cxn ang="0">
                  <a:pos x="117" y="0"/>
                </a:cxn>
              </a:cxnLst>
              <a:rect l="0" t="0" r="r" b="b"/>
              <a:pathLst>
                <a:path w="192" h="672">
                  <a:moveTo>
                    <a:pt x="117" y="0"/>
                  </a:moveTo>
                  <a:lnTo>
                    <a:pt x="192" y="13"/>
                  </a:lnTo>
                  <a:lnTo>
                    <a:pt x="76" y="672"/>
                  </a:lnTo>
                  <a:lnTo>
                    <a:pt x="0" y="659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6" name="Freeform 129"/>
            <p:cNvSpPr>
              <a:spLocks/>
            </p:cNvSpPr>
            <p:nvPr/>
          </p:nvSpPr>
          <p:spPr bwMode="ltGray">
            <a:xfrm>
              <a:off x="80" y="1845"/>
              <a:ext cx="247" cy="666"/>
            </a:xfrm>
            <a:custGeom>
              <a:avLst/>
              <a:gdLst/>
              <a:ahLst/>
              <a:cxnLst>
                <a:cxn ang="0">
                  <a:pos x="172" y="0"/>
                </a:cxn>
                <a:cxn ang="0">
                  <a:pos x="247" y="20"/>
                </a:cxn>
                <a:cxn ang="0">
                  <a:pos x="74" y="666"/>
                </a:cxn>
                <a:cxn ang="0">
                  <a:pos x="0" y="646"/>
                </a:cxn>
                <a:cxn ang="0">
                  <a:pos x="172" y="0"/>
                </a:cxn>
              </a:cxnLst>
              <a:rect l="0" t="0" r="r" b="b"/>
              <a:pathLst>
                <a:path w="247" h="666">
                  <a:moveTo>
                    <a:pt x="172" y="0"/>
                  </a:moveTo>
                  <a:lnTo>
                    <a:pt x="247" y="20"/>
                  </a:lnTo>
                  <a:lnTo>
                    <a:pt x="74" y="666"/>
                  </a:lnTo>
                  <a:lnTo>
                    <a:pt x="0" y="646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7" name="Freeform 130"/>
            <p:cNvSpPr>
              <a:spLocks/>
            </p:cNvSpPr>
            <p:nvPr/>
          </p:nvSpPr>
          <p:spPr bwMode="ltGray">
            <a:xfrm>
              <a:off x="-80" y="1808"/>
              <a:ext cx="301" cy="656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301" y="27"/>
                </a:cxn>
                <a:cxn ang="0">
                  <a:pos x="72" y="656"/>
                </a:cxn>
                <a:cxn ang="0">
                  <a:pos x="0" y="629"/>
                </a:cxn>
                <a:cxn ang="0">
                  <a:pos x="229" y="0"/>
                </a:cxn>
              </a:cxnLst>
              <a:rect l="0" t="0" r="r" b="b"/>
              <a:pathLst>
                <a:path w="301" h="656">
                  <a:moveTo>
                    <a:pt x="229" y="0"/>
                  </a:moveTo>
                  <a:lnTo>
                    <a:pt x="301" y="27"/>
                  </a:lnTo>
                  <a:lnTo>
                    <a:pt x="72" y="656"/>
                  </a:lnTo>
                  <a:lnTo>
                    <a:pt x="0" y="629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8" name="Freeform 131"/>
            <p:cNvSpPr>
              <a:spLocks/>
            </p:cNvSpPr>
            <p:nvPr/>
          </p:nvSpPr>
          <p:spPr bwMode="ltGray">
            <a:xfrm>
              <a:off x="-42" y="1764"/>
              <a:ext cx="160" cy="377"/>
            </a:xfrm>
            <a:custGeom>
              <a:avLst/>
              <a:gdLst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70 w 353"/>
                <a:gd name="connsiteY2" fmla="*/ 639 h 639"/>
                <a:gd name="connsiteX3" fmla="*/ 0 w 353"/>
                <a:gd name="connsiteY3" fmla="*/ 606 h 639"/>
                <a:gd name="connsiteX4" fmla="*/ 193 w 353"/>
                <a:gd name="connsiteY4" fmla="*/ 193 h 639"/>
                <a:gd name="connsiteX5" fmla="*/ 283 w 353"/>
                <a:gd name="connsiteY5" fmla="*/ 0 h 639"/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193 w 353"/>
                <a:gd name="connsiteY2" fmla="*/ 377 h 639"/>
                <a:gd name="connsiteX3" fmla="*/ 70 w 353"/>
                <a:gd name="connsiteY3" fmla="*/ 639 h 639"/>
                <a:gd name="connsiteX4" fmla="*/ 0 w 353"/>
                <a:gd name="connsiteY4" fmla="*/ 606 h 639"/>
                <a:gd name="connsiteX5" fmla="*/ 193 w 353"/>
                <a:gd name="connsiteY5" fmla="*/ 193 h 639"/>
                <a:gd name="connsiteX6" fmla="*/ 283 w 353"/>
                <a:gd name="connsiteY6" fmla="*/ 0 h 639"/>
                <a:gd name="connsiteX0" fmla="*/ 283 w 353"/>
                <a:gd name="connsiteY0" fmla="*/ 0 h 606"/>
                <a:gd name="connsiteX1" fmla="*/ 353 w 353"/>
                <a:gd name="connsiteY1" fmla="*/ 33 h 606"/>
                <a:gd name="connsiteX2" fmla="*/ 193 w 353"/>
                <a:gd name="connsiteY2" fmla="*/ 377 h 606"/>
                <a:gd name="connsiteX3" fmla="*/ 0 w 353"/>
                <a:gd name="connsiteY3" fmla="*/ 606 h 606"/>
                <a:gd name="connsiteX4" fmla="*/ 193 w 353"/>
                <a:gd name="connsiteY4" fmla="*/ 193 h 606"/>
                <a:gd name="connsiteX5" fmla="*/ 283 w 353"/>
                <a:gd name="connsiteY5" fmla="*/ 0 h 606"/>
                <a:gd name="connsiteX0" fmla="*/ 90 w 160"/>
                <a:gd name="connsiteY0" fmla="*/ 0 h 377"/>
                <a:gd name="connsiteX1" fmla="*/ 160 w 160"/>
                <a:gd name="connsiteY1" fmla="*/ 33 h 377"/>
                <a:gd name="connsiteX2" fmla="*/ 0 w 160"/>
                <a:gd name="connsiteY2" fmla="*/ 377 h 377"/>
                <a:gd name="connsiteX3" fmla="*/ 0 w 160"/>
                <a:gd name="connsiteY3" fmla="*/ 193 h 377"/>
                <a:gd name="connsiteX4" fmla="*/ 90 w 160"/>
                <a:gd name="connsiteY4" fmla="*/ 0 h 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" h="377">
                  <a:moveTo>
                    <a:pt x="90" y="0"/>
                  </a:moveTo>
                  <a:lnTo>
                    <a:pt x="160" y="33"/>
                  </a:lnTo>
                  <a:cubicBezTo>
                    <a:pt x="107" y="148"/>
                    <a:pt x="53" y="262"/>
                    <a:pt x="0" y="377"/>
                  </a:cubicBezTo>
                  <a:lnTo>
                    <a:pt x="0" y="193"/>
                  </a:lnTo>
                  <a:cubicBezTo>
                    <a:pt x="30" y="129"/>
                    <a:pt x="60" y="64"/>
                    <a:pt x="9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9" name="Freeform 132"/>
            <p:cNvSpPr>
              <a:spLocks/>
            </p:cNvSpPr>
            <p:nvPr/>
          </p:nvSpPr>
          <p:spPr bwMode="ltGray">
            <a:xfrm>
              <a:off x="-42" y="1714"/>
              <a:ext cx="60" cy="136"/>
            </a:xfrm>
            <a:custGeom>
              <a:avLst/>
              <a:gdLst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66 w 400"/>
                <a:gd name="connsiteY2" fmla="*/ 714 h 714"/>
                <a:gd name="connsiteX3" fmla="*/ 0 w 400"/>
                <a:gd name="connsiteY3" fmla="*/ 676 h 714"/>
                <a:gd name="connsiteX4" fmla="*/ 334 w 400"/>
                <a:gd name="connsiteY4" fmla="*/ 96 h 714"/>
                <a:gd name="connsiteX5" fmla="*/ 341 w 400"/>
                <a:gd name="connsiteY5" fmla="*/ 100 h 714"/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7" fmla="*/ 334 w 400"/>
                <a:gd name="connsiteY7" fmla="*/ 96 h 714"/>
                <a:gd name="connsiteX0" fmla="*/ 341 w 400"/>
                <a:gd name="connsiteY0" fmla="*/ 100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275 w 334"/>
                <a:gd name="connsiteY0" fmla="*/ 0 h 614"/>
                <a:gd name="connsiteX1" fmla="*/ 334 w 334"/>
                <a:gd name="connsiteY1" fmla="*/ 35 h 614"/>
                <a:gd name="connsiteX2" fmla="*/ 274 w 334"/>
                <a:gd name="connsiteY2" fmla="*/ 136 h 614"/>
                <a:gd name="connsiteX3" fmla="*/ 0 w 334"/>
                <a:gd name="connsiteY3" fmla="*/ 614 h 614"/>
                <a:gd name="connsiteX4" fmla="*/ 275 w 334"/>
                <a:gd name="connsiteY4" fmla="*/ 0 h 614"/>
                <a:gd name="connsiteX0" fmla="*/ 1 w 60"/>
                <a:gd name="connsiteY0" fmla="*/ 0 h 136"/>
                <a:gd name="connsiteX1" fmla="*/ 60 w 60"/>
                <a:gd name="connsiteY1" fmla="*/ 35 h 136"/>
                <a:gd name="connsiteX2" fmla="*/ 0 w 60"/>
                <a:gd name="connsiteY2" fmla="*/ 136 h 136"/>
                <a:gd name="connsiteX3" fmla="*/ 1 w 60"/>
                <a:gd name="connsiteY3" fmla="*/ 0 h 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" h="136">
                  <a:moveTo>
                    <a:pt x="1" y="0"/>
                  </a:moveTo>
                  <a:lnTo>
                    <a:pt x="60" y="35"/>
                  </a:lnTo>
                  <a:cubicBezTo>
                    <a:pt x="40" y="69"/>
                    <a:pt x="20" y="102"/>
                    <a:pt x="0" y="136"/>
                  </a:cubicBezTo>
                  <a:cubicBezTo>
                    <a:pt x="0" y="91"/>
                    <a:pt x="1" y="45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16025" y="0"/>
            <a:ext cx="7470775" cy="9874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1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457200" y="1189038"/>
            <a:ext cx="8229600" cy="490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7675" y="6364288"/>
            <a:ext cx="21859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FDCBFCB-9894-499C-9AC1-65625422E851}" type="datetime1">
              <a:rPr lang="en-US"/>
              <a:pPr>
                <a:defRPr/>
              </a:pPr>
              <a:t>10/15/2018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70175" y="6364288"/>
            <a:ext cx="53117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МОУ "Чойская СОШ" Атаманова И.В.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4025" y="6364288"/>
            <a:ext cx="6127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7157C71-4D2C-452A-8533-2BE1375150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6" r:id="rId2"/>
    <p:sldLayoutId id="2147483698" r:id="rId3"/>
    <p:sldLayoutId id="2147483695" r:id="rId4"/>
    <p:sldLayoutId id="2147483694" r:id="rId5"/>
    <p:sldLayoutId id="2147483693" r:id="rId6"/>
    <p:sldLayoutId id="2147483692" r:id="rId7"/>
    <p:sldLayoutId id="2147483691" r:id="rId8"/>
    <p:sldLayoutId id="2147483690" r:id="rId9"/>
    <p:sldLayoutId id="2147483689" r:id="rId10"/>
    <p:sldLayoutId id="2147483688" r:id="rId11"/>
    <p:sldLayoutId id="2147483687" r:id="rId1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kern="1200">
          <a:ln w="18415" cmpd="sng">
            <a:noFill/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orbel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CC37F"/>
        </a:buClr>
        <a:buSzPct val="80000"/>
        <a:buFont typeface="Wingdings 2" pitchFamily="18" charset="2"/>
        <a:buChar char="¤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3C2FF"/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E5A0CC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8E79E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5A0A0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11" Type="http://schemas.openxmlformats.org/officeDocument/2006/relationships/image" Target="../media/image30.jpeg"/><Relationship Id="rId5" Type="http://schemas.openxmlformats.org/officeDocument/2006/relationships/image" Target="../media/image25.jpeg"/><Relationship Id="rId10" Type="http://schemas.openxmlformats.org/officeDocument/2006/relationships/hyperlink" Target="&#1089;&#1083;&#1072;&#1081;&#1076;%2015" TargetMode="External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9" y="188641"/>
            <a:ext cx="7643192" cy="15841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Международный день родного языка</a:t>
            </a:r>
            <a:endParaRPr lang="ru-RU" dirty="0"/>
          </a:p>
        </p:txBody>
      </p:sp>
      <p:sp>
        <p:nvSpPr>
          <p:cNvPr id="14340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558979-9D98-44E2-988F-4DED4963B9C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/>
          </a:p>
        </p:txBody>
      </p:sp>
      <p:pic>
        <p:nvPicPr>
          <p:cNvPr id="15363" name="Picture 2" descr="F:\Downloads\c7cee16d6a9353e4931160b01f9ab4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988840"/>
            <a:ext cx="4891787" cy="43643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860032" y="2780928"/>
            <a:ext cx="40324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Международный день родного языка отмечается ежегодно </a:t>
            </a:r>
            <a:b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21 февраля. 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http://www.culturemap.ru/upload/img/441_14.1106218590.1557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35696" y="1052736"/>
            <a:ext cx="5040560" cy="5321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2143108" y="2571744"/>
            <a:ext cx="4929222" cy="928694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Наконец-то я вернулся,</a:t>
            </a:r>
            <a:br>
              <a:rPr lang="ru-RU" sz="1600" dirty="0" smtClean="0"/>
            </a:br>
            <a:r>
              <a:rPr lang="ru-RU" sz="1600" dirty="0" smtClean="0"/>
              <a:t>Здравствуй, Родина моя!</a:t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4" name="Содержимое 3" descr="природа3"/>
          <p:cNvPicPr>
            <a:picLocks noGrp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4067556" y="2918619"/>
            <a:ext cx="100888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  <a:softEdge rad="635000"/>
          </a:effectLst>
        </p:spPr>
      </p:pic>
      <p:pic>
        <p:nvPicPr>
          <p:cNvPr id="8" name="Содержимое 4" descr="сканирование000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00100" y="2786058"/>
            <a:ext cx="3570194" cy="2002828"/>
          </a:xfrm>
          <a:prstGeom prst="rect">
            <a:avLst/>
          </a:prstGeom>
          <a:effectLst>
            <a:reflection blurRad="6350" stA="50000" endA="300" endPos="90000" dir="5400000" sy="-100000" algn="bl" rotWithShape="0"/>
            <a:softEdge rad="635000"/>
          </a:effectLst>
        </p:spPr>
      </p:pic>
      <p:pic>
        <p:nvPicPr>
          <p:cNvPr id="10" name="Содержимое 3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02" y="1357298"/>
            <a:ext cx="864399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  <a:softEdge rad="635000"/>
          </a:effectLst>
        </p:spPr>
      </p:pic>
      <p:pic>
        <p:nvPicPr>
          <p:cNvPr id="28673" name="Picture 1" descr="C:\Users\Надежда\Documents\Мои результаты сканирования\2009-11 (ноя)\сканирование0028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72198" y="4357694"/>
            <a:ext cx="1928826" cy="1801813"/>
          </a:xfrm>
          <a:prstGeom prst="rect">
            <a:avLst/>
          </a:prstGeom>
          <a:noFill/>
          <a:effectLst>
            <a:reflection blurRad="6350" stA="50000" endA="300" endPos="90000" dir="5400000" sy="-100000" algn="bl" rotWithShape="0"/>
            <a:softEdge rad="635000"/>
          </a:effectLst>
        </p:spPr>
      </p:pic>
      <p:pic>
        <p:nvPicPr>
          <p:cNvPr id="28674" name="Picture 2" descr="G:\Копия 2008-11 (ноя)\сканирование0008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971600" y="692696"/>
            <a:ext cx="6500826" cy="1733645"/>
          </a:xfrm>
          <a:prstGeom prst="rect">
            <a:avLst/>
          </a:prstGeom>
          <a:noFill/>
          <a:effectLst>
            <a:reflection blurRad="6350" stA="50000" endA="300" endPos="90000" dir="5400000" sy="-100000" algn="bl" rotWithShape="0"/>
            <a:softEdge rad="635000"/>
          </a:effectLst>
        </p:spPr>
      </p:pic>
      <p:pic>
        <p:nvPicPr>
          <p:cNvPr id="28677" name="Picture 5" descr="G:\Копия 2008-11 (ноя)\сканирование0057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2357430"/>
            <a:ext cx="2714612" cy="4214842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8678" name="Picture 6" descr="G:\Копия 2008-11 (ноя)\сканирование005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500678"/>
            <a:ext cx="9144000" cy="1357322"/>
          </a:xfrm>
          <a:prstGeom prst="rect">
            <a:avLst/>
          </a:prstGeom>
          <a:noFill/>
          <a:effectLst>
            <a:reflection blurRad="6350" stA="50000" endA="300" endPos="90000" dir="5400000" sy="-100000" algn="bl" rotWithShape="0"/>
            <a:softEdge rad="635000"/>
          </a:effectLst>
        </p:spPr>
      </p:pic>
      <p:pic>
        <p:nvPicPr>
          <p:cNvPr id="13" name="Picture 11" descr="~AUT0048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>
          <a:xfrm>
            <a:off x="0" y="0"/>
            <a:ext cx="9144000" cy="1928802"/>
          </a:xfrm>
          <a:prstGeom prst="rect">
            <a:avLst/>
          </a:prstGeom>
          <a:ln>
            <a:solidFill>
              <a:srgbClr val="FFFFFF"/>
            </a:solidFill>
          </a:ln>
          <a:effectLst>
            <a:softEdge rad="635000"/>
          </a:effectLst>
        </p:spPr>
      </p:pic>
      <p:pic>
        <p:nvPicPr>
          <p:cNvPr id="14" name="Содержимое 3"/>
          <p:cNvPicPr>
            <a:picLocks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2428860" y="4572008"/>
            <a:ext cx="671514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043608" y="332656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68760"/>
            <a:ext cx="4429726" cy="537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716016" y="1052736"/>
            <a:ext cx="381642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Гиркил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матал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бу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сунду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гэлэдерэв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ru-RU" sz="36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Упкатья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!. </a:t>
            </a:r>
            <a:r>
              <a:rPr lang="ru-RU" sz="36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Авгарат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бикэллу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! </a:t>
            </a:r>
            <a:r>
              <a:rPr lang="ru-RU" sz="36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Кутучит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индекэллу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85728"/>
            <a:ext cx="8568952" cy="621510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9600" b="1" dirty="0" err="1" smtClean="0"/>
              <a:t>Дьэ</a:t>
            </a:r>
            <a:r>
              <a:rPr lang="ru-RU" sz="9600" b="1" dirty="0" err="1" smtClean="0">
                <a:latin typeface="Times New Roman"/>
                <a:cs typeface="Times New Roman"/>
              </a:rPr>
              <a:t>һиэй сахалара</a:t>
            </a:r>
            <a:r>
              <a:rPr lang="ru-RU" sz="9600" b="1" dirty="0" smtClean="0">
                <a:latin typeface="Times New Roman"/>
                <a:cs typeface="Times New Roman"/>
              </a:rPr>
              <a:t> - </a:t>
            </a:r>
          </a:p>
          <a:p>
            <a:pPr algn="ctr">
              <a:buNone/>
            </a:pPr>
            <a:r>
              <a:rPr lang="ru-RU" sz="9600" b="1" dirty="0" err="1" smtClean="0">
                <a:latin typeface="Times New Roman"/>
                <a:cs typeface="Times New Roman"/>
              </a:rPr>
              <a:t>ессейские</a:t>
            </a:r>
            <a:r>
              <a:rPr lang="ru-RU" sz="9600" b="1" dirty="0" smtClean="0">
                <a:latin typeface="Times New Roman"/>
                <a:cs typeface="Times New Roman"/>
              </a:rPr>
              <a:t> якуты</a:t>
            </a:r>
            <a:endParaRPr lang="ru-RU" sz="9600" dirty="0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П.  Ессей </a:t>
            </a:r>
            <a:br>
              <a:rPr lang="ru-RU" b="1" dirty="0" smtClean="0"/>
            </a:br>
            <a:r>
              <a:rPr lang="ru-RU" b="1" dirty="0" smtClean="0"/>
              <a:t>с высоты птичьего полета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026" name="Picture 2" descr="C:\Documents and Settings\sva\Рабочий стол\essey_2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144000" cy="5517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G:\табалар\100_056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332656"/>
            <a:ext cx="8640960" cy="6264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683568" y="1340768"/>
            <a:ext cx="7416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Плато </a:t>
            </a:r>
            <a:r>
              <a:rPr lang="ru-RU" sz="4800" b="1" dirty="0" err="1" smtClean="0">
                <a:solidFill>
                  <a:srgbClr val="FF0000"/>
                </a:solidFill>
              </a:rPr>
              <a:t>Путорана</a:t>
            </a:r>
            <a:r>
              <a:rPr lang="ru-RU" sz="4800" b="1" dirty="0" smtClean="0">
                <a:solidFill>
                  <a:srgbClr val="FF0000"/>
                </a:solidFill>
              </a:rPr>
              <a:t> 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42852"/>
            <a:ext cx="8507288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ОЛЕНЕВОДСТВО ЕССЕЙСКИХ ЯКУТОВ: на зимнем пастбище</a:t>
            </a:r>
            <a:endParaRPr lang="ru-RU" dirty="0"/>
          </a:p>
        </p:txBody>
      </p:sp>
      <p:pic>
        <p:nvPicPr>
          <p:cNvPr id="4" name="Picture 2" descr="G:\Картины\олениь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428596" y="1285860"/>
            <a:ext cx="4425351" cy="52864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 descr="C:\Documents and Settings\sva\Рабочий стол\Саша.gif"/>
          <p:cNvPicPr>
            <a:picLocks noChangeAspect="1" noChangeArrowheads="1" noCrop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072066" y="2000240"/>
            <a:ext cx="3810000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G:\P101014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357166"/>
            <a:ext cx="3864107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 descr="G:\Картины\боронго. хара сыыр 0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43174" y="1000108"/>
            <a:ext cx="6192688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1444" y="260648"/>
            <a:ext cx="8683044" cy="50405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ТРАДИЦИОННЫЕ   БЛЮДА</a:t>
            </a:r>
            <a:endParaRPr lang="ru-RU" sz="3600" b="1" dirty="0"/>
          </a:p>
        </p:txBody>
      </p:sp>
      <p:pic>
        <p:nvPicPr>
          <p:cNvPr id="7" name="Picture 2" descr="C:\Documents and Settings\Администратор\Рабочий стол\Дьэhиэй ыhыа5а 2014с\P103081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1" y="836712"/>
            <a:ext cx="3353313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C:\Documents and Settings\Администратор\Рабочий стол\Дьэhиэй ыhыа5а 2014с\P1030869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23929" y="908720"/>
            <a:ext cx="4536504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Documents and Settings\Администратор\Рабочий стол\встреча с ессейскими якутами 23032014\_KAP5952.JPG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323528" y="3717032"/>
            <a:ext cx="3600400" cy="2562145"/>
          </a:xfrm>
          <a:prstGeom prst="rect">
            <a:avLst/>
          </a:prstGeom>
          <a:noFill/>
        </p:spPr>
      </p:pic>
      <p:pic>
        <p:nvPicPr>
          <p:cNvPr id="6" name="Picture 3" descr="C:\Documents and Settings\Администратор\Рабочий стол\встреча с ессейскими якутами 23032014\IMG_000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4048" y="3717032"/>
            <a:ext cx="3245817" cy="254537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704088"/>
            <a:ext cx="864096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Традиционная пища </a:t>
            </a:r>
            <a:r>
              <a:rPr lang="ru-RU" sz="2800" b="1" dirty="0" err="1" smtClean="0"/>
              <a:t>ессейских</a:t>
            </a:r>
            <a:r>
              <a:rPr lang="ru-RU" sz="2800" b="1" dirty="0" smtClean="0"/>
              <a:t> якутов: строганина – строганная </a:t>
            </a:r>
            <a:r>
              <a:rPr lang="ru-RU" sz="2800" b="1" dirty="0" err="1" smtClean="0"/>
              <a:t>свежемороженная</a:t>
            </a:r>
            <a:r>
              <a:rPr lang="ru-RU" sz="2800" b="1" dirty="0" smtClean="0"/>
              <a:t> сиговая рыба</a:t>
            </a:r>
            <a:endParaRPr lang="ru-RU" sz="2800" b="1" dirty="0"/>
          </a:p>
        </p:txBody>
      </p:sp>
      <p:pic>
        <p:nvPicPr>
          <p:cNvPr id="6146" name="Picture 2" descr="C:\Documents and Settings\sva\Мои документы\Картины\рыб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16832"/>
            <a:ext cx="8568952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2564904"/>
            <a:ext cx="4320480" cy="316835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</a:rPr>
              <a:t>Каждый народ - это своя </a:t>
            </a:r>
            <a:r>
              <a:rPr lang="en-US" sz="2700" dirty="0" smtClean="0">
                <a:solidFill>
                  <a:schemeClr val="tx2">
                    <a:lumMod val="75000"/>
                  </a:schemeClr>
                </a:solidFill>
              </a:rPr>
              <a:t>  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</a:rPr>
              <a:t>неповторимая культура, история, традиции, образ жизни. И, конечно же, язык. Сберечь его – очень важная задача. 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31DFE6-4C15-4E84-8099-9B009A22907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/>
          </a:p>
        </p:txBody>
      </p:sp>
      <p:pic>
        <p:nvPicPr>
          <p:cNvPr id="24577" name="Picture 1" descr="G:\1 класс 2014-2018\аяврик 2016\IMG_20170126_205347_4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1005012">
            <a:off x="289765" y="510587"/>
            <a:ext cx="2376264" cy="35713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79" name="Picture 3" descr="G:\1 класс 2014-2018\3 класс\Аяврик 2016\20161106_13363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68384">
            <a:off x="7277945" y="288414"/>
            <a:ext cx="1671941" cy="29723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0" name="Picture 4" descr="G:\1 класс 2014-2018\2 класс 2015-2016\День_родного_языка\SAM_283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915816" y="0"/>
            <a:ext cx="3816424" cy="28623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1" name="Picture 5" descr="G:\1 класс 2014-2018\2 класс 2015-2016\День_родного_языка\SAM_2773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21224319">
            <a:off x="120132" y="4316047"/>
            <a:ext cx="3168351" cy="2376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60232" y="3284984"/>
          <a:ext cx="2160240" cy="3297684"/>
        </p:xfrm>
        <a:graphic>
          <a:graphicData uri="http://schemas.openxmlformats.org/presentationml/2006/ole">
            <p:oleObj spid="_x0000_s1026" name="Документ" r:id="rId7" imgW="5954145" imgH="9089810" progId="Word.Document.12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1916816" y="7647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01752" y="142852"/>
            <a:ext cx="8686800" cy="85725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Якутский праздник - ЫСЫАХ</a:t>
            </a:r>
            <a:endParaRPr lang="ru-RU" dirty="0"/>
          </a:p>
        </p:txBody>
      </p:sp>
      <p:pic>
        <p:nvPicPr>
          <p:cNvPr id="8" name="Picture 2" descr="C:\Documents and Settings\Admin\Рабочий стол\P103088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142844" y="1000108"/>
            <a:ext cx="4714908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Documents and Settings\Admin\Рабочий стол\Обряд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4681538" y="1765002"/>
            <a:ext cx="4038600" cy="3721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14290"/>
            <a:ext cx="8686800" cy="785818"/>
          </a:xfrm>
        </p:spPr>
        <p:txBody>
          <a:bodyPr/>
          <a:lstStyle/>
          <a:p>
            <a:pPr algn="ctr"/>
            <a:r>
              <a:rPr lang="ru-RU" dirty="0" smtClean="0"/>
              <a:t>ОСУОХАЙ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3528" y="1052736"/>
            <a:ext cx="8535942" cy="5184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0474" y="2947085"/>
            <a:ext cx="8963525" cy="2426131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5426"/>
                </a:solidFill>
                <a:latin typeface="MS Mincho" pitchFamily="49" charset="-128"/>
                <a:ea typeface="MS Mincho" pitchFamily="49" charset="-128"/>
              </a:rPr>
              <a:t>Спасибо  за  внимание</a:t>
            </a:r>
            <a:r>
              <a:rPr lang="ru-RU" sz="5400" dirty="0" smtClean="0">
                <a:solidFill>
                  <a:srgbClr val="005426"/>
                </a:solidFill>
                <a:latin typeface="MS Mincho" pitchFamily="49" charset="-128"/>
                <a:ea typeface="MS Mincho" pitchFamily="49" charset="-128"/>
              </a:rPr>
              <a:t>!</a:t>
            </a:r>
            <a:endParaRPr lang="ru-RU" sz="5400" dirty="0">
              <a:solidFill>
                <a:srgbClr val="005426"/>
              </a:solidFill>
              <a:latin typeface="MS Mincho" pitchFamily="49" charset="-128"/>
              <a:ea typeface="MS Mincho" pitchFamily="49" charset="-128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539552" y="1700808"/>
            <a:ext cx="8458200" cy="1219200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 smtClean="0">
                <a:solidFill>
                  <a:srgbClr val="00B050"/>
                </a:solidFill>
                <a:latin typeface="MS Mincho" pitchFamily="49" charset="-128"/>
                <a:ea typeface="MS Mincho" pitchFamily="49" charset="-128"/>
              </a:rPr>
              <a:t>МАХТАЛ!</a:t>
            </a:r>
            <a:endParaRPr lang="ru-RU" sz="9600" b="1" dirty="0">
              <a:solidFill>
                <a:srgbClr val="00B050"/>
              </a:solidFill>
              <a:latin typeface="MS Mincho" pitchFamily="49" charset="-128"/>
              <a:ea typeface="MS Mincho" pitchFamily="49" charset="-128"/>
            </a:endParaRP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14290"/>
            <a:ext cx="2046288" cy="2952750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4202" y="3509962"/>
            <a:ext cx="5905500" cy="3348037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48263" y="3860800"/>
            <a:ext cx="2376487" cy="2360613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357686" y="285728"/>
            <a:ext cx="42862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«Родина моя – Хакасия!»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Республик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4414" y="214290"/>
            <a:ext cx="4542291" cy="5189534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5" name="Picture 13" descr="Рисунок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388" y="285728"/>
            <a:ext cx="2159000" cy="1544638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6" name="Picture 15" descr="Рисунок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388" y="2143116"/>
            <a:ext cx="2160588" cy="1481138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7" name="Picture 19" descr="Рисунок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29388" y="3929066"/>
            <a:ext cx="2159000" cy="1524000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Рисунок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85728"/>
            <a:ext cx="7178694" cy="3716473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5" name="Picture 4" descr="Рисунок2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57290" y="4286256"/>
            <a:ext cx="2823266" cy="2411409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6" name="Picture 5" descr="Рисунок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4214818"/>
            <a:ext cx="1392216" cy="2428868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7" name="Picture 6" descr="Рисунок2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786578" y="4286256"/>
            <a:ext cx="1735152" cy="2405114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Рисунок6"/>
          <p:cNvPicPr>
            <a:picLocks noChangeAspect="1" noChangeArrowheads="1"/>
          </p:cNvPicPr>
          <p:nvPr/>
        </p:nvPicPr>
        <p:blipFill>
          <a:blip r:embed="rId2" cstate="print"/>
          <a:srcRect l="952" t="943" r="952" b="943"/>
          <a:stretch>
            <a:fillRect/>
          </a:stretch>
        </p:blipFill>
        <p:spPr bwMode="auto">
          <a:xfrm>
            <a:off x="1285852" y="214290"/>
            <a:ext cx="3820432" cy="3860784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285984" y="4286256"/>
            <a:ext cx="63579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10000"/>
              </a:spcBef>
              <a:defRPr/>
            </a:pPr>
            <a:r>
              <a:rPr lang="ru-RU" sz="20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Хакасия, край </a:t>
            </a:r>
            <a:r>
              <a:rPr lang="ru-RU" sz="20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мой! Родные </a:t>
            </a:r>
            <a:r>
              <a:rPr lang="ru-RU" sz="20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просторы</a:t>
            </a:r>
            <a:r>
              <a:rPr lang="ru-RU" sz="20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</a:p>
          <a:p>
            <a:pPr algn="ctr">
              <a:spcBef>
                <a:spcPct val="10000"/>
              </a:spcBef>
              <a:defRPr/>
            </a:pPr>
            <a:r>
              <a:rPr lang="ru-RU" sz="20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0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Вы </a:t>
            </a:r>
            <a:r>
              <a:rPr lang="ru-RU" sz="2000" b="1" dirty="0" err="1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мнеулыбаетесь</a:t>
            </a:r>
            <a:r>
              <a:rPr lang="ru-RU" sz="20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0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морем огней.</a:t>
            </a:r>
          </a:p>
          <a:p>
            <a:pPr algn="ctr">
              <a:spcBef>
                <a:spcPct val="10000"/>
              </a:spcBef>
              <a:defRPr/>
            </a:pPr>
            <a:r>
              <a:rPr lang="ru-RU" sz="20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Широкие степи, высокие горы</a:t>
            </a:r>
          </a:p>
          <a:p>
            <a:pPr algn="ctr">
              <a:spcBef>
                <a:spcPct val="10000"/>
              </a:spcBef>
              <a:defRPr/>
            </a:pPr>
            <a:r>
              <a:rPr lang="ru-RU" sz="20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Навеки в душе сохранятся </a:t>
            </a:r>
            <a:r>
              <a:rPr lang="ru-RU" sz="20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моей</a:t>
            </a:r>
            <a:r>
              <a:rPr lang="ru-RU" sz="20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</a:p>
          <a:p>
            <a:pPr algn="ctr">
              <a:spcBef>
                <a:spcPct val="10000"/>
              </a:spcBef>
              <a:defRPr/>
            </a:pPr>
            <a:r>
              <a:rPr lang="ru-RU" sz="20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М. </a:t>
            </a:r>
            <a:r>
              <a:rPr lang="ru-RU" sz="20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Кильчичаков</a:t>
            </a:r>
            <a:endParaRPr lang="ru-RU" sz="2000" dirty="0"/>
          </a:p>
        </p:txBody>
      </p:sp>
      <p:pic>
        <p:nvPicPr>
          <p:cNvPr id="6" name="Picture 4" descr="Рисунок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57884" y="214290"/>
            <a:ext cx="2703969" cy="1643074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7" name="Picture 7" descr="Рисунок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57884" y="2071678"/>
            <a:ext cx="2709642" cy="1857388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bogoslov.ru/data/2011/01/10/1233315840/1f25ee7fd334d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00100" y="1500174"/>
            <a:ext cx="6758093" cy="497095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57225" y="0"/>
            <a:ext cx="7829576" cy="1357298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rgbClr val="C00000"/>
                </a:solidFill>
              </a:rPr>
              <a:t>Моя страна</a:t>
            </a:r>
            <a:br>
              <a:rPr lang="ru-RU" sz="6000" dirty="0" smtClean="0">
                <a:solidFill>
                  <a:srgbClr val="C00000"/>
                </a:solidFill>
              </a:rPr>
            </a:br>
            <a:r>
              <a:rPr lang="ru-RU" sz="6000" dirty="0" smtClean="0">
                <a:solidFill>
                  <a:srgbClr val="C00000"/>
                </a:solidFill>
              </a:rPr>
              <a:t>Таджикистан.</a:t>
            </a:r>
            <a:endParaRPr lang="ru-RU" sz="6000" dirty="0"/>
          </a:p>
        </p:txBody>
      </p:sp>
      <p:pic>
        <p:nvPicPr>
          <p:cNvPr id="5" name="Рисунок 4" descr="hello_html_m19a96597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4365104"/>
            <a:ext cx="1656184" cy="2196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Флаг и герб Таджикистана.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332037"/>
            <a:ext cx="8229600" cy="4525963"/>
          </a:xfrm>
        </p:spPr>
        <p:txBody>
          <a:bodyPr/>
          <a:lstStyle/>
          <a:p>
            <a:pPr lvl="2"/>
            <a:endParaRPr lang="ru-RU" dirty="0"/>
          </a:p>
        </p:txBody>
      </p:sp>
      <p:pic>
        <p:nvPicPr>
          <p:cNvPr id="3074" name="Picture 2" descr="http://newsline25.ru/wp-content/uploads/2011/11/%D0%A2%D0%B0%D0%B4%D0%B6%D0%B8%D0%BA%D0%B8%D1%81%D1%82%D0%B0%D0%BD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85721" y="2016552"/>
            <a:ext cx="5286412" cy="4474730"/>
          </a:xfrm>
          <a:prstGeom prst="rect">
            <a:avLst/>
          </a:prstGeom>
          <a:noFill/>
        </p:spPr>
      </p:pic>
      <p:sp>
        <p:nvSpPr>
          <p:cNvPr id="5" name="Стрелка вправо 4"/>
          <p:cNvSpPr/>
          <p:nvPr/>
        </p:nvSpPr>
        <p:spPr>
          <a:xfrm flipH="1" flipV="1">
            <a:off x="1500166" y="2214553"/>
            <a:ext cx="71438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 descr="http://upload.wikimedia.org/wikipedia/commons/thumb/a/af/Coat_of_arms_of_Tajikistan.svg/125px-Coat_of_arms_of_Tajikistan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715008" y="1142984"/>
            <a:ext cx="3220758" cy="3363903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Омар Хайям(1048-1123)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57158" y="714356"/>
            <a:ext cx="153257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5429256" y="1500174"/>
            <a:ext cx="3257544" cy="4857784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Красивым быть – не значит им родится,</a:t>
            </a: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Ведь красоте мы можем научится.</a:t>
            </a: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Когда красив душою Человек – </a:t>
            </a: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Какая внешность может с ней  сравниться</a:t>
            </a:r>
            <a:r>
              <a:rPr lang="en-US" dirty="0">
                <a:solidFill>
                  <a:srgbClr val="FFFF00"/>
                </a:solidFill>
              </a:rPr>
              <a:t>?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2056793" y="1357298"/>
            <a:ext cx="3495169" cy="50720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91265" cy="144016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Народов дружная семья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МОУ "Чойская СОШ" Атаманова И.В.</a:t>
            </a: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A79404-97B6-4269-8A2F-78E22C903C3E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pic>
        <p:nvPicPr>
          <p:cNvPr id="19458" name="Picture 2" descr="F:\День родного языка 2017\материал на праздник\193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190647"/>
            <a:ext cx="6892715" cy="44067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Национальные блюда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00174"/>
            <a:ext cx="3214678" cy="4625989"/>
          </a:xfrm>
        </p:spPr>
        <p:txBody>
          <a:bodyPr/>
          <a:lstStyle/>
          <a:p>
            <a:r>
              <a:rPr lang="ru-RU" sz="1800" dirty="0" smtClean="0">
                <a:solidFill>
                  <a:schemeClr val="bg1"/>
                </a:solidFill>
              </a:rPr>
              <a:t>Таджики по праву гордятся своей национальной кухней и считают ее одним из самых привлекательных факторов для развития туризма. Кулинарное искусство таджикского народа формировалось в течение многих столетий под влиянием богатой истории края. Полукочевой образ жизни предполагает обилие мясных и мучных блюд. </a:t>
            </a:r>
            <a:endParaRPr lang="ru-RU" sz="18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139952" y="1916832"/>
            <a:ext cx="4176464" cy="37415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C00000"/>
                </a:solidFill>
              </a:rPr>
              <a:t>Навруз</a:t>
            </a:r>
            <a:r>
              <a:rPr lang="ru-RU" b="1" dirty="0" smtClean="0">
                <a:solidFill>
                  <a:srgbClr val="C00000"/>
                </a:solidFill>
              </a:rPr>
              <a:t> - праздник весны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Празднуется 21 марта.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76547" y="1643050"/>
            <a:ext cx="7195915" cy="50720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04856" cy="108012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Если каждый друг другу будет терпим,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То вместе мы сделаем толерантным наш мир!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670175" y="6237312"/>
            <a:ext cx="749697" cy="492101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.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613631-44BC-436A-B346-6F3997FA4AEB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  <p:pic>
        <p:nvPicPr>
          <p:cNvPr id="17410" name="Picture 2" descr="F:\День родного языка 2017\День родного языка 2017\материал на праздник\8723BB6332A467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7896332" cy="49321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/>
          </p:cNvSpPr>
          <p:nvPr>
            <p:ph type="title"/>
          </p:nvPr>
        </p:nvSpPr>
        <p:spPr>
          <a:xfrm>
            <a:off x="683569" y="620688"/>
            <a:ext cx="7632848" cy="144016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endParaRPr lang="ru-RU" sz="320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sp>
        <p:nvSpPr>
          <p:cNvPr id="39938" name="Rectangle 3"/>
          <p:cNvSpPr>
            <a:spLocks noGrp="1"/>
          </p:cNvSpPr>
          <p:nvPr>
            <p:ph idx="1"/>
          </p:nvPr>
        </p:nvSpPr>
        <p:spPr>
          <a:xfrm>
            <a:off x="251520" y="548680"/>
            <a:ext cx="8640960" cy="5544616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В международный день родного языка</a:t>
            </a:r>
          </a:p>
          <a:p>
            <a:pPr>
              <a:buFont typeface="Wingdings 2" pitchFamily="18" charset="2"/>
              <a:buNone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Тебе мы пожелаем:</a:t>
            </a:r>
          </a:p>
          <a:p>
            <a:pPr>
              <a:buFont typeface="Wingdings 2" pitchFamily="18" charset="2"/>
              <a:buNone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Любой язык по – своему велик,</a:t>
            </a:r>
          </a:p>
          <a:p>
            <a:pPr>
              <a:buFont typeface="Wingdings 2" pitchFamily="18" charset="2"/>
              <a:buNone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Бесценное наследство вековое, </a:t>
            </a:r>
          </a:p>
          <a:p>
            <a:pPr>
              <a:buFont typeface="Wingdings 2" pitchFamily="18" charset="2"/>
              <a:buNone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Так береги свой родной язык, </a:t>
            </a:r>
          </a:p>
          <a:p>
            <a:pPr>
              <a:buFont typeface="Wingdings 2" pitchFamily="18" charset="2"/>
              <a:buNone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Как самое на свете дорогое!</a:t>
            </a:r>
          </a:p>
          <a:p>
            <a:pPr>
              <a:buFont typeface="Wingdings 2" pitchFamily="18" charset="2"/>
              <a:buNone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Люби язык, храни на день и на века!</a:t>
            </a:r>
          </a:p>
          <a:p>
            <a:pPr>
              <a:buFont typeface="Wingdings 2" pitchFamily="18" charset="2"/>
              <a:buNone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Не забывай мелодию родного языка!</a:t>
            </a:r>
          </a:p>
          <a:p>
            <a:endParaRPr lang="ru-RU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613631-44BC-436A-B346-6F3997FA4AEB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  <p:pic>
        <p:nvPicPr>
          <p:cNvPr id="18434" name="Picture 2" descr="F:\День родного языка 2017\День родного языка 2017\материал на праздник\вариант-логотипа-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332656"/>
            <a:ext cx="8496767" cy="6116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hello_html_m5e18f268.jp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31840" y="2132856"/>
            <a:ext cx="192405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МОУ "Чойская СОШ" Атаманова И.В.</a:t>
            </a: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613631-44BC-436A-B346-6F3997FA4AEB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pic>
        <p:nvPicPr>
          <p:cNvPr id="7" name="Рисунок 6" descr="http://doc4web.ru/uploads/files/25/24665/hello_html_m5cecabd5.pn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260648"/>
            <a:ext cx="8424936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                                         </a:t>
            </a:r>
            <a:r>
              <a:rPr lang="ru-RU" sz="2400" dirty="0" smtClean="0"/>
              <a:t>Я люблю свой родной язык! </a:t>
            </a:r>
            <a:br>
              <a:rPr lang="ru-RU" sz="2400" dirty="0" smtClean="0"/>
            </a:br>
            <a:r>
              <a:rPr lang="en-US" sz="2400" dirty="0" smtClean="0"/>
              <a:t>                                         </a:t>
            </a:r>
            <a:r>
              <a:rPr lang="ru-RU" sz="2400" dirty="0" smtClean="0"/>
              <a:t>Он понятен для всех, </a:t>
            </a:r>
            <a:br>
              <a:rPr lang="ru-RU" sz="2400" dirty="0" smtClean="0"/>
            </a:br>
            <a:r>
              <a:rPr lang="en-US" sz="2400" dirty="0" smtClean="0"/>
              <a:t>                                         </a:t>
            </a:r>
            <a:r>
              <a:rPr lang="ru-RU" sz="2400" dirty="0" smtClean="0"/>
              <a:t>Он певуч, </a:t>
            </a:r>
            <a:br>
              <a:rPr lang="ru-RU" sz="2400" dirty="0" smtClean="0"/>
            </a:br>
            <a:r>
              <a:rPr lang="en-US" sz="2400" dirty="0" smtClean="0"/>
              <a:t>                                        </a:t>
            </a:r>
            <a:r>
              <a:rPr lang="ru-RU" sz="2400" dirty="0" smtClean="0"/>
              <a:t>Он, как русский народ, многолик, </a:t>
            </a:r>
            <a:br>
              <a:rPr lang="ru-RU" sz="2400" dirty="0" smtClean="0"/>
            </a:br>
            <a:r>
              <a:rPr lang="en-US" sz="2400" dirty="0" smtClean="0"/>
              <a:t>                                         </a:t>
            </a:r>
            <a:r>
              <a:rPr lang="ru-RU" sz="2400" dirty="0" smtClean="0"/>
              <a:t>Как держава наша, могуч…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18434" name="Picture 2" descr="F:\День родного языка 2017\День родного языка 2017\хоровод дружбы\реретекекпи\dd5193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332656"/>
            <a:ext cx="3305414" cy="4983162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613631-44BC-436A-B346-6F3997FA4AEB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pic>
        <p:nvPicPr>
          <p:cNvPr id="18435" name="Picture 3" descr="F:\День родного языка 2017\День родного языка 2017\хоровод дружбы\реретекекпи\38a8f06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07904" y="3068960"/>
            <a:ext cx="5210761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F:\День родного языка 2017\День родного языка 2017\хоровод дружбы\реретекекпи\russkij-narodnyj-kostyum-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4481" y="404664"/>
            <a:ext cx="8513888" cy="6048672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613631-44BC-436A-B346-6F3997FA4AEB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C00000"/>
                </a:solidFill>
              </a:rPr>
              <a:t>Наша </a:t>
            </a:r>
            <a:r>
              <a:rPr lang="ru-RU" sz="4800" b="1" dirty="0" smtClean="0">
                <a:solidFill>
                  <a:srgbClr val="C00000"/>
                </a:solidFill>
              </a:rPr>
              <a:t> Родина</a:t>
            </a:r>
            <a:r>
              <a:rPr lang="en-US" sz="4800" b="1" dirty="0" smtClean="0">
                <a:solidFill>
                  <a:srgbClr val="C00000"/>
                </a:solidFill>
              </a:rPr>
              <a:t> - </a:t>
            </a:r>
            <a:r>
              <a:rPr lang="ru-RU" sz="4800" b="1" dirty="0" smtClean="0">
                <a:solidFill>
                  <a:srgbClr val="C00000"/>
                </a:solidFill>
              </a:rPr>
              <a:t>Эвенкия</a:t>
            </a:r>
            <a:endParaRPr lang="ru-RU" sz="4800" dirty="0"/>
          </a:p>
        </p:txBody>
      </p:sp>
      <p:pic>
        <p:nvPicPr>
          <p:cNvPr id="4" name="Picture 4" descr="C:\Users\omega2\Desktop\ЕД.ур\kartabig(2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96831"/>
            <a:ext cx="8391306" cy="5526490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5" name="Рисунок 4" descr="hello_html_m2708dd1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3933056"/>
            <a:ext cx="165618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8" descr="малыш"/>
          <p:cNvPicPr>
            <a:picLocks noChangeAspect="1" noChangeArrowheads="1"/>
          </p:cNvPicPr>
          <p:nvPr/>
        </p:nvPicPr>
        <p:blipFill>
          <a:blip r:embed="rId2" cstate="email">
            <a:lum bright="-6000" contrast="36000"/>
          </a:blip>
          <a:srcRect/>
          <a:stretch>
            <a:fillRect/>
          </a:stretch>
        </p:blipFill>
        <p:spPr>
          <a:xfrm>
            <a:off x="6300192" y="2996952"/>
            <a:ext cx="2448272" cy="3587263"/>
          </a:xfrm>
          <a:prstGeom prst="rect">
            <a:avLst/>
          </a:prstGeom>
          <a:noFill/>
        </p:spPr>
      </p:pic>
      <p:pic>
        <p:nvPicPr>
          <p:cNvPr id="9" name="Picture 5" descr="Копия уроки мастерицы"/>
          <p:cNvPicPr>
            <a:picLocks noChangeAspect="1" noChangeArrowheads="1"/>
          </p:cNvPicPr>
          <p:nvPr/>
        </p:nvPicPr>
        <p:blipFill>
          <a:blip r:embed="rId3" cstate="email">
            <a:lum bright="-6000" contrast="48000"/>
          </a:blip>
          <a:srcRect/>
          <a:stretch>
            <a:fillRect/>
          </a:stretch>
        </p:blipFill>
        <p:spPr>
          <a:xfrm>
            <a:off x="467544" y="3717032"/>
            <a:ext cx="4248472" cy="2909115"/>
          </a:xfrm>
          <a:prstGeom prst="rect">
            <a:avLst/>
          </a:prstGeom>
          <a:noFill/>
        </p:spPr>
      </p:pic>
      <p:pic>
        <p:nvPicPr>
          <p:cNvPr id="10" name="Picture 3" descr="F:\ЗНАТОКИ_РОДНОГО_КРАЯ\Фото НАСЛЕДИЕ\Наследие-2КЛ\img-ekonda\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907704" y="332656"/>
            <a:ext cx="4536504" cy="34377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57229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Picture 2" descr="F:\ЗНАТОКИ_РОДНОГО_КРАЯ\Фото НАСЛЕДИЕ\Наследие-2КЛ\image\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139952" y="476672"/>
            <a:ext cx="4608512" cy="5616624"/>
          </a:xfrm>
          <a:prstGeom prst="rect">
            <a:avLst/>
          </a:prstGeom>
          <a:noFill/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357158" y="571480"/>
            <a:ext cx="3214742" cy="5429288"/>
          </a:xfrm>
        </p:spPr>
        <p:txBody>
          <a:bodyPr>
            <a:noAutofit/>
          </a:bodyPr>
          <a:lstStyle/>
          <a:p>
            <a:r>
              <a:rPr lang="ru-RU" sz="1800" b="1" i="1" dirty="0" smtClean="0">
                <a:solidFill>
                  <a:srgbClr val="002060"/>
                </a:solidFill>
              </a:rPr>
              <a:t>Флаг Эвенкии - Эти цвета символизируют полярные день и ночь. В центр флага помещено стилизованное изображение национального эвенкийского коврика — </a:t>
            </a:r>
            <a:r>
              <a:rPr lang="ru-RU" sz="1800" b="1" i="1" dirty="0" err="1" smtClean="0">
                <a:solidFill>
                  <a:srgbClr val="002060"/>
                </a:solidFill>
              </a:rPr>
              <a:t>кумалана</a:t>
            </a:r>
            <a:r>
              <a:rPr lang="ru-RU" sz="1800" b="1" i="1" dirty="0" smtClean="0">
                <a:solidFill>
                  <a:srgbClr val="002060"/>
                </a:solidFill>
              </a:rPr>
              <a:t>, олицетворяющего собой солнце.</a:t>
            </a:r>
          </a:p>
          <a:p>
            <a:endParaRPr lang="ru-RU" sz="1800" dirty="0" smtClean="0">
              <a:solidFill>
                <a:srgbClr val="002060"/>
              </a:solidFill>
            </a:endParaRPr>
          </a:p>
          <a:p>
            <a:endParaRPr lang="ru-RU" sz="1800" dirty="0" smtClean="0">
              <a:solidFill>
                <a:srgbClr val="002060"/>
              </a:solidFill>
            </a:endParaRPr>
          </a:p>
          <a:p>
            <a:r>
              <a:rPr lang="ru-RU" sz="1800" b="1" i="1" dirty="0" smtClean="0">
                <a:solidFill>
                  <a:srgbClr val="002060"/>
                </a:solidFill>
              </a:rPr>
              <a:t>На гербе Эвенкии бубен символизирует Вселенную, а гагара — творца Земли.</a:t>
            </a:r>
            <a:endParaRPr lang="ru-RU" sz="1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10271171">
  <a:themeElements>
    <a:clrScheme name="Korea03">
      <a:dk1>
        <a:srgbClr val="000000"/>
      </a:dk1>
      <a:lt1>
        <a:srgbClr val="FFFFFF"/>
      </a:lt1>
      <a:dk2>
        <a:srgbClr val="0362B9"/>
      </a:dk2>
      <a:lt2>
        <a:srgbClr val="BCE7FA"/>
      </a:lt2>
      <a:accent1>
        <a:srgbClr val="3DB5DB"/>
      </a:accent1>
      <a:accent2>
        <a:srgbClr val="DF9B29"/>
      </a:accent2>
      <a:accent3>
        <a:srgbClr val="6699FF"/>
      </a:accent3>
      <a:accent4>
        <a:srgbClr val="D361AA"/>
      </a:accent4>
      <a:accent5>
        <a:srgbClr val="A3D75D"/>
      </a:accent5>
      <a:accent6>
        <a:srgbClr val="D36161"/>
      </a:accent6>
      <a:hlink>
        <a:srgbClr val="FF9933"/>
      </a:hlink>
      <a:folHlink>
        <a:srgbClr val="FF3399"/>
      </a:folHlink>
    </a:clrScheme>
    <a:fontScheme name="Korea03">
      <a:majorFont>
        <a:latin typeface="Corbel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w Cen MT"/>
        <a:ea typeface=""/>
        <a:cs typeface=""/>
        <a:font script="Jpan" typeface="HGｺﾞｼｯｸE"/>
        <a:font script="Hang" typeface="휴먼모음T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Korea03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hade val="100000"/>
                <a:satMod val="115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364</TotalTime>
  <Words>291</Words>
  <Application>Microsoft Office PowerPoint</Application>
  <PresentationFormat>Экран (4:3)</PresentationFormat>
  <Paragraphs>62</Paragraphs>
  <Slides>34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6" baseType="lpstr">
      <vt:lpstr>TS010271171</vt:lpstr>
      <vt:lpstr>Документ</vt:lpstr>
      <vt:lpstr>Международный день родного языка</vt:lpstr>
      <vt:lpstr>   Каждый народ - это своя    неповторимая культура, история, традиции, образ жизни. И, конечно же, язык. Сберечь его – очень важная задача.     </vt:lpstr>
      <vt:lpstr>Народов дружная семья</vt:lpstr>
      <vt:lpstr>Слайд 4</vt:lpstr>
      <vt:lpstr>                                                  Я люблю свой родной язык!                                           Он понятен для всех,                                           Он певуч,                                          Он, как русский народ, многолик,                                           Как держава наша, могуч… </vt:lpstr>
      <vt:lpstr>Слайд 6</vt:lpstr>
      <vt:lpstr>Наша  Родина - Эвенкия</vt:lpstr>
      <vt:lpstr>Слайд 8</vt:lpstr>
      <vt:lpstr>Слайд 9</vt:lpstr>
      <vt:lpstr>Слайд 10</vt:lpstr>
      <vt:lpstr>Наконец-то я вернулся, Здравствуй, Родина моя! </vt:lpstr>
      <vt:lpstr>Слайд 12</vt:lpstr>
      <vt:lpstr>Слайд 13</vt:lpstr>
      <vt:lpstr>П.  Ессей  с высоты птичьего полета</vt:lpstr>
      <vt:lpstr>Слайд 15</vt:lpstr>
      <vt:lpstr>ОЛЕНЕВОДСТВО ЕССЕЙСКИХ ЯКУТОВ: на зимнем пастбище</vt:lpstr>
      <vt:lpstr>Слайд 17</vt:lpstr>
      <vt:lpstr>Слайд 18</vt:lpstr>
      <vt:lpstr>Традиционная пища ессейских якутов: строганина – строганная свежемороженная сиговая рыба</vt:lpstr>
      <vt:lpstr>Якутский праздник - ЫСЫАХ</vt:lpstr>
      <vt:lpstr>ОСУОХАЙ</vt:lpstr>
      <vt:lpstr>Спасибо  за  внимание!</vt:lpstr>
      <vt:lpstr>Слайд 23</vt:lpstr>
      <vt:lpstr>Слайд 24</vt:lpstr>
      <vt:lpstr>Слайд 25</vt:lpstr>
      <vt:lpstr>Слайд 26</vt:lpstr>
      <vt:lpstr>Моя страна Таджикистан.</vt:lpstr>
      <vt:lpstr>Флаг и герб Таджикистана.</vt:lpstr>
      <vt:lpstr>Омар Хайям(1048-1123)</vt:lpstr>
      <vt:lpstr>Национальные блюда.</vt:lpstr>
      <vt:lpstr>Навруз - праздник весны Празднуется 21 марта.</vt:lpstr>
      <vt:lpstr>Если каждый друг другу будет терпим, То вместе мы сделаем толерантным наш мир!</vt:lpstr>
      <vt:lpstr>Слайд 33</vt:lpstr>
      <vt:lpstr>Слайд 34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Международный день родного языка</dc:title>
  <dc:creator>Zver</dc:creator>
  <cp:lastModifiedBy>Роман</cp:lastModifiedBy>
  <cp:revision>61</cp:revision>
  <dcterms:created xsi:type="dcterms:W3CDTF">2011-02-20T13:25:40Z</dcterms:created>
  <dcterms:modified xsi:type="dcterms:W3CDTF">2018-10-15T08:33:13Z</dcterms:modified>
</cp:coreProperties>
</file>